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solano@mip.gob.do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56794" y="375666"/>
            <a:ext cx="6367017" cy="0"/>
          </a:xfrm>
          <a:custGeom>
            <a:avLst/>
            <a:gdLst/>
            <a:ahLst/>
            <a:cxnLst/>
            <a:rect l="l" t="t" r="r" b="b"/>
            <a:pathLst>
              <a:path w="6367017">
                <a:moveTo>
                  <a:pt x="0" y="0"/>
                </a:moveTo>
                <a:lnTo>
                  <a:pt x="6367017" y="0"/>
                </a:lnTo>
              </a:path>
            </a:pathLst>
          </a:custGeom>
          <a:ln w="1981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6126" y="8699754"/>
            <a:ext cx="6367018" cy="0"/>
          </a:xfrm>
          <a:custGeom>
            <a:avLst/>
            <a:gdLst/>
            <a:ahLst/>
            <a:cxnLst/>
            <a:rect l="l" t="t" r="r" b="b"/>
            <a:pathLst>
              <a:path w="6367018">
                <a:moveTo>
                  <a:pt x="0" y="0"/>
                </a:moveTo>
                <a:lnTo>
                  <a:pt x="6367018" y="0"/>
                </a:lnTo>
              </a:path>
            </a:pathLst>
          </a:custGeom>
          <a:ln w="1981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56148" y="8686800"/>
            <a:ext cx="844296" cy="175260"/>
          </a:xfrm>
          <a:custGeom>
            <a:avLst/>
            <a:gdLst/>
            <a:ahLst/>
            <a:cxnLst/>
            <a:rect l="l" t="t" r="r" b="b"/>
            <a:pathLst>
              <a:path w="844296" h="175259">
                <a:moveTo>
                  <a:pt x="0" y="29209"/>
                </a:moveTo>
                <a:lnTo>
                  <a:pt x="0" y="146050"/>
                </a:lnTo>
                <a:lnTo>
                  <a:pt x="232" y="149749"/>
                </a:lnTo>
                <a:lnTo>
                  <a:pt x="5247" y="162755"/>
                </a:lnTo>
                <a:lnTo>
                  <a:pt x="15489" y="171842"/>
                </a:lnTo>
                <a:lnTo>
                  <a:pt x="29210" y="175260"/>
                </a:lnTo>
                <a:lnTo>
                  <a:pt x="815085" y="175260"/>
                </a:lnTo>
                <a:lnTo>
                  <a:pt x="818785" y="175027"/>
                </a:lnTo>
                <a:lnTo>
                  <a:pt x="831791" y="170012"/>
                </a:lnTo>
                <a:lnTo>
                  <a:pt x="840878" y="159770"/>
                </a:lnTo>
                <a:lnTo>
                  <a:pt x="844296" y="146050"/>
                </a:lnTo>
                <a:lnTo>
                  <a:pt x="844296" y="29209"/>
                </a:lnTo>
                <a:lnTo>
                  <a:pt x="844063" y="25510"/>
                </a:lnTo>
                <a:lnTo>
                  <a:pt x="839048" y="12504"/>
                </a:lnTo>
                <a:lnTo>
                  <a:pt x="828806" y="3417"/>
                </a:lnTo>
                <a:lnTo>
                  <a:pt x="815085" y="0"/>
                </a:lnTo>
                <a:lnTo>
                  <a:pt x="29210" y="0"/>
                </a:lnTo>
                <a:lnTo>
                  <a:pt x="25510" y="232"/>
                </a:lnTo>
                <a:lnTo>
                  <a:pt x="12504" y="5247"/>
                </a:lnTo>
                <a:lnTo>
                  <a:pt x="3417" y="15489"/>
                </a:lnTo>
                <a:lnTo>
                  <a:pt x="0" y="29209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56148" y="8686800"/>
            <a:ext cx="844296" cy="175260"/>
          </a:xfrm>
          <a:custGeom>
            <a:avLst/>
            <a:gdLst/>
            <a:ahLst/>
            <a:cxnLst/>
            <a:rect l="l" t="t" r="r" b="b"/>
            <a:pathLst>
              <a:path w="844296" h="175259">
                <a:moveTo>
                  <a:pt x="0" y="29209"/>
                </a:moveTo>
                <a:lnTo>
                  <a:pt x="3417" y="15489"/>
                </a:lnTo>
                <a:lnTo>
                  <a:pt x="12504" y="5247"/>
                </a:lnTo>
                <a:lnTo>
                  <a:pt x="25510" y="232"/>
                </a:lnTo>
                <a:lnTo>
                  <a:pt x="29210" y="0"/>
                </a:lnTo>
                <a:lnTo>
                  <a:pt x="815085" y="0"/>
                </a:lnTo>
                <a:lnTo>
                  <a:pt x="828806" y="3417"/>
                </a:lnTo>
                <a:lnTo>
                  <a:pt x="839048" y="12504"/>
                </a:lnTo>
                <a:lnTo>
                  <a:pt x="844063" y="25510"/>
                </a:lnTo>
                <a:lnTo>
                  <a:pt x="844296" y="29209"/>
                </a:lnTo>
                <a:lnTo>
                  <a:pt x="844296" y="146050"/>
                </a:lnTo>
                <a:lnTo>
                  <a:pt x="840878" y="159770"/>
                </a:lnTo>
                <a:lnTo>
                  <a:pt x="831791" y="170012"/>
                </a:lnTo>
                <a:lnTo>
                  <a:pt x="818785" y="175027"/>
                </a:lnTo>
                <a:lnTo>
                  <a:pt x="815085" y="175260"/>
                </a:lnTo>
                <a:lnTo>
                  <a:pt x="29210" y="175260"/>
                </a:lnTo>
                <a:lnTo>
                  <a:pt x="15489" y="171842"/>
                </a:lnTo>
                <a:lnTo>
                  <a:pt x="5247" y="162755"/>
                </a:lnTo>
                <a:lnTo>
                  <a:pt x="232" y="149749"/>
                </a:lnTo>
                <a:lnTo>
                  <a:pt x="0" y="146050"/>
                </a:lnTo>
                <a:lnTo>
                  <a:pt x="0" y="29209"/>
                </a:lnTo>
                <a:close/>
              </a:path>
            </a:pathLst>
          </a:custGeom>
          <a:ln w="12192">
            <a:solidFill>
              <a:srgbClr val="8FAAD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12720" y="534924"/>
            <a:ext cx="1432559" cy="676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98520" y="6152388"/>
            <a:ext cx="2770631" cy="1331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68907" y="1924807"/>
            <a:ext cx="3709444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52601" marR="1266738" algn="ctr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1F3863"/>
                </a:solidFill>
                <a:latin typeface="Verdana"/>
                <a:cs typeface="Verdana"/>
              </a:rPr>
              <a:t>OF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800" b="1" spc="4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INA</a:t>
            </a:r>
            <a:endParaRPr sz="1800">
              <a:latin typeface="Verdana"/>
              <a:cs typeface="Verdana"/>
            </a:endParaRPr>
          </a:p>
          <a:p>
            <a:pPr algn="ctr">
              <a:lnSpc>
                <a:spcPts val="2160"/>
              </a:lnSpc>
              <a:spcBef>
                <a:spcPts val="9"/>
              </a:spcBef>
            </a:pP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ACCE</a:t>
            </a:r>
            <a:r>
              <a:rPr sz="2700" b="1" spc="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S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2700" b="1" spc="-19" baseline="-1523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2700" b="1" spc="-9" baseline="-1523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LA</a:t>
            </a:r>
            <a:r>
              <a:rPr sz="2700" b="1" spc="9" baseline="-1523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IN</a:t>
            </a:r>
            <a:r>
              <a:rPr sz="2700" b="1" spc="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FO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2700" b="1" spc="-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M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ACI</a:t>
            </a:r>
            <a:r>
              <a:rPr sz="2700" b="1" spc="4" baseline="-1523" dirty="0" smtClean="0">
                <a:solidFill>
                  <a:srgbClr val="1F3863"/>
                </a:solidFill>
                <a:latin typeface="Verdana"/>
                <a:cs typeface="Verdana"/>
              </a:rPr>
              <a:t>Ó</a:t>
            </a:r>
            <a:r>
              <a:rPr sz="2700" b="1" spc="0" baseline="-1523" dirty="0" smtClean="0">
                <a:solidFill>
                  <a:srgbClr val="1F3863"/>
                </a:solidFill>
                <a:latin typeface="Verdana"/>
                <a:cs typeface="Verdana"/>
              </a:rPr>
              <a:t>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2666" y="2760594"/>
            <a:ext cx="80592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4" dirty="0" smtClean="0">
                <a:solidFill>
                  <a:srgbClr val="1F3863"/>
                </a:solidFill>
                <a:latin typeface="Verdana"/>
                <a:cs typeface="Verdana"/>
              </a:rPr>
              <a:t>(O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AI)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9852" y="5046213"/>
            <a:ext cx="96513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Bo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etín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5804" y="5046213"/>
            <a:ext cx="35840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st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dís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800" b="1" spc="-4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as</a:t>
            </a:r>
            <a:r>
              <a:rPr sz="1800" b="1" spc="4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Insti</a:t>
            </a:r>
            <a:r>
              <a:rPr sz="1800" b="1" spc="-9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uciona</a:t>
            </a:r>
            <a:r>
              <a:rPr sz="1800" b="1" spc="-9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1800" b="1" spc="0" dirty="0" smtClean="0">
                <a:solidFill>
                  <a:srgbClr val="1F3863"/>
                </a:solidFill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3422" y="5691343"/>
            <a:ext cx="2509740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oc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ubre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-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dic</a:t>
            </a:r>
            <a:r>
              <a:rPr sz="1600" spc="-14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600" spc="9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600" spc="-4" dirty="0" smtClean="0">
                <a:solidFill>
                  <a:srgbClr val="1F3863"/>
                </a:solidFill>
                <a:latin typeface="Verdana"/>
                <a:cs typeface="Verdana"/>
              </a:rPr>
              <a:t>m</a:t>
            </a:r>
            <a:r>
              <a:rPr sz="1600" spc="14" dirty="0" smtClean="0">
                <a:solidFill>
                  <a:srgbClr val="1F3863"/>
                </a:solidFill>
                <a:latin typeface="Verdana"/>
                <a:cs typeface="Verdana"/>
              </a:rPr>
              <a:t>b</a:t>
            </a:r>
            <a:r>
              <a:rPr sz="1600" spc="0" dirty="0" smtClean="0">
                <a:solidFill>
                  <a:srgbClr val="1F3863"/>
                </a:solidFill>
                <a:latin typeface="Verdana"/>
                <a:cs typeface="Verdana"/>
              </a:rPr>
              <a:t>re</a:t>
            </a:r>
            <a:r>
              <a:rPr sz="1600" spc="-81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600" spc="4" dirty="0" smtClean="0">
                <a:solidFill>
                  <a:srgbClr val="1F3863"/>
                </a:solidFill>
                <a:latin typeface="Verdana"/>
                <a:cs typeface="Verdana"/>
              </a:rPr>
              <a:t>2021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77488" y="7496468"/>
            <a:ext cx="2511424" cy="4071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4149" marR="763663" algn="ctr">
              <a:lnSpc>
                <a:spcPts val="1345"/>
              </a:lnSpc>
              <a:spcBef>
                <a:spcPts val="67"/>
              </a:spcBef>
            </a:pPr>
            <a:r>
              <a:rPr sz="1200" spc="4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u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ís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P</a:t>
            </a:r>
            <a:r>
              <a:rPr sz="1200" spc="-9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m</a:t>
            </a:r>
            <a:r>
              <a:rPr sz="1200" spc="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200" spc="-4" dirty="0" smtClean="0">
                <a:solidFill>
                  <a:srgbClr val="1F3863"/>
                </a:solidFill>
                <a:latin typeface="Verdana"/>
                <a:cs typeface="Verdana"/>
              </a:rPr>
              <a:t>nt</a:t>
            </a:r>
            <a:r>
              <a:rPr sz="1200" spc="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200" spc="0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endParaRPr sz="1200">
              <a:latin typeface="Verdana"/>
              <a:cs typeface="Verdana"/>
            </a:endParaRPr>
          </a:p>
          <a:p>
            <a:pPr algn="ctr">
              <a:lnSpc>
                <a:spcPct val="101277"/>
              </a:lnSpc>
              <a:spcBef>
                <a:spcPts val="456"/>
              </a:spcBef>
            </a:pP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Di</a:t>
            </a:r>
            <a:r>
              <a:rPr sz="1050" spc="4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050" spc="4" dirty="0" smtClean="0">
                <a:solidFill>
                  <a:srgbClr val="1F3863"/>
                </a:solidFill>
                <a:latin typeface="Verdana"/>
                <a:cs typeface="Verdana"/>
              </a:rPr>
              <a:t>t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r</a:t>
            </a:r>
            <a:r>
              <a:rPr sz="1050" spc="-9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de Planifi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1050" spc="4" dirty="0" smtClean="0">
                <a:solidFill>
                  <a:srgbClr val="1F3863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ó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n y</a:t>
            </a:r>
            <a:r>
              <a:rPr sz="1050" spc="-19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Des</a:t>
            </a:r>
            <a:r>
              <a:rPr sz="1050" spc="4" dirty="0" smtClean="0">
                <a:solidFill>
                  <a:srgbClr val="1F3863"/>
                </a:solidFill>
                <a:latin typeface="Verdana"/>
                <a:cs typeface="Verdana"/>
              </a:rPr>
              <a:t>arr</a:t>
            </a:r>
            <a:r>
              <a:rPr sz="1050" spc="-4" dirty="0" smtClean="0">
                <a:solidFill>
                  <a:srgbClr val="1F3863"/>
                </a:solidFill>
                <a:latin typeface="Verdana"/>
                <a:cs typeface="Verdana"/>
              </a:rPr>
              <a:t>o</a:t>
            </a:r>
            <a:r>
              <a:rPr sz="1050" spc="0" dirty="0" smtClean="0">
                <a:solidFill>
                  <a:srgbClr val="1F3863"/>
                </a:solidFill>
                <a:latin typeface="Verdana"/>
                <a:cs typeface="Verdana"/>
              </a:rPr>
              <a:t>llo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56078" y="8377549"/>
            <a:ext cx="152611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5"/>
              </a:lnSpc>
              <a:spcBef>
                <a:spcPts val="77"/>
              </a:spcBef>
            </a:pPr>
            <a:r>
              <a:rPr sz="1400" spc="0" dirty="0" smtClean="0">
                <a:solidFill>
                  <a:srgbClr val="1F3863"/>
                </a:solidFill>
                <a:latin typeface="Verdana"/>
                <a:cs typeface="Verdana"/>
              </a:rPr>
              <a:t>D</a:t>
            </a:r>
            <a:r>
              <a:rPr sz="1400" spc="4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400" spc="0" dirty="0" smtClean="0">
                <a:solidFill>
                  <a:srgbClr val="1F3863"/>
                </a:solidFill>
                <a:latin typeface="Verdana"/>
                <a:cs typeface="Verdana"/>
              </a:rPr>
              <a:t>str</a:t>
            </a:r>
            <a:r>
              <a:rPr sz="1400" spc="9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400" spc="0" dirty="0" smtClean="0">
                <a:solidFill>
                  <a:srgbClr val="1F3863"/>
                </a:solidFill>
                <a:latin typeface="Verdana"/>
                <a:cs typeface="Verdana"/>
              </a:rPr>
              <a:t>to</a:t>
            </a:r>
            <a:r>
              <a:rPr sz="1400" spc="-34" dirty="0" smtClean="0">
                <a:solidFill>
                  <a:srgbClr val="1F3863"/>
                </a:solidFill>
                <a:latin typeface="Verdana"/>
                <a:cs typeface="Verdana"/>
              </a:rPr>
              <a:t> </a:t>
            </a:r>
            <a:r>
              <a:rPr sz="1400" spc="4" dirty="0" smtClean="0">
                <a:solidFill>
                  <a:srgbClr val="1F3863"/>
                </a:solidFill>
                <a:latin typeface="Verdana"/>
                <a:cs typeface="Verdana"/>
              </a:rPr>
              <a:t>N</a:t>
            </a:r>
            <a:r>
              <a:rPr sz="1400" spc="0" dirty="0" smtClean="0">
                <a:solidFill>
                  <a:srgbClr val="1F3863"/>
                </a:solidFill>
                <a:latin typeface="Verdana"/>
                <a:cs typeface="Verdana"/>
              </a:rPr>
              <a:t>ac</a:t>
            </a:r>
            <a:r>
              <a:rPr sz="1400" spc="4" dirty="0" smtClean="0">
                <a:solidFill>
                  <a:srgbClr val="1F3863"/>
                </a:solidFill>
                <a:latin typeface="Verdana"/>
                <a:cs typeface="Verdana"/>
              </a:rPr>
              <a:t>i</a:t>
            </a:r>
            <a:r>
              <a:rPr sz="1400" spc="0" dirty="0" smtClean="0">
                <a:solidFill>
                  <a:srgbClr val="1F3863"/>
                </a:solidFill>
                <a:latin typeface="Verdana"/>
                <a:cs typeface="Verdana"/>
              </a:rPr>
              <a:t>on</a:t>
            </a:r>
            <a:r>
              <a:rPr sz="1400" spc="-4" dirty="0" smtClean="0">
                <a:solidFill>
                  <a:srgbClr val="1F3863"/>
                </a:solidFill>
                <a:latin typeface="Verdana"/>
                <a:cs typeface="Verdana"/>
              </a:rPr>
              <a:t>a</a:t>
            </a:r>
            <a:r>
              <a:rPr sz="1400" spc="0" dirty="0" smtClean="0">
                <a:solidFill>
                  <a:srgbClr val="1F3863"/>
                </a:solidFill>
                <a:latin typeface="Verdana"/>
                <a:cs typeface="Verdana"/>
              </a:rPr>
              <a:t>l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09894" y="8713048"/>
            <a:ext cx="35576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4" dirty="0" smtClean="0">
                <a:latin typeface="Verdana"/>
                <a:cs typeface="Verdana"/>
              </a:rPr>
              <a:t>D</a:t>
            </a:r>
            <a:r>
              <a:rPr sz="900" spc="0" dirty="0" smtClean="0">
                <a:latin typeface="Verdana"/>
                <a:cs typeface="Verdana"/>
              </a:rPr>
              <a:t>PyD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256794" y="375666"/>
            <a:ext cx="6367017" cy="0"/>
          </a:xfrm>
          <a:custGeom>
            <a:avLst/>
            <a:gdLst/>
            <a:ahLst/>
            <a:cxnLst/>
            <a:rect l="l" t="t" r="r" b="b"/>
            <a:pathLst>
              <a:path w="6367017">
                <a:moveTo>
                  <a:pt x="0" y="0"/>
                </a:moveTo>
                <a:lnTo>
                  <a:pt x="6367017" y="0"/>
                </a:lnTo>
              </a:path>
            </a:pathLst>
          </a:custGeom>
          <a:ln w="1981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6126" y="8699754"/>
            <a:ext cx="6367018" cy="0"/>
          </a:xfrm>
          <a:custGeom>
            <a:avLst/>
            <a:gdLst/>
            <a:ahLst/>
            <a:cxnLst/>
            <a:rect l="l" t="t" r="r" b="b"/>
            <a:pathLst>
              <a:path w="6367018">
                <a:moveTo>
                  <a:pt x="0" y="0"/>
                </a:moveTo>
                <a:lnTo>
                  <a:pt x="6367018" y="0"/>
                </a:lnTo>
              </a:path>
            </a:pathLst>
          </a:custGeom>
          <a:ln w="19812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56148" y="8686800"/>
            <a:ext cx="844296" cy="175260"/>
          </a:xfrm>
          <a:custGeom>
            <a:avLst/>
            <a:gdLst/>
            <a:ahLst/>
            <a:cxnLst/>
            <a:rect l="l" t="t" r="r" b="b"/>
            <a:pathLst>
              <a:path w="844296" h="175259">
                <a:moveTo>
                  <a:pt x="0" y="29209"/>
                </a:moveTo>
                <a:lnTo>
                  <a:pt x="0" y="146050"/>
                </a:lnTo>
                <a:lnTo>
                  <a:pt x="232" y="149749"/>
                </a:lnTo>
                <a:lnTo>
                  <a:pt x="5247" y="162755"/>
                </a:lnTo>
                <a:lnTo>
                  <a:pt x="15489" y="171842"/>
                </a:lnTo>
                <a:lnTo>
                  <a:pt x="29210" y="175260"/>
                </a:lnTo>
                <a:lnTo>
                  <a:pt x="815085" y="175260"/>
                </a:lnTo>
                <a:lnTo>
                  <a:pt x="818785" y="175027"/>
                </a:lnTo>
                <a:lnTo>
                  <a:pt x="831791" y="170012"/>
                </a:lnTo>
                <a:lnTo>
                  <a:pt x="840878" y="159770"/>
                </a:lnTo>
                <a:lnTo>
                  <a:pt x="844296" y="146050"/>
                </a:lnTo>
                <a:lnTo>
                  <a:pt x="844296" y="29209"/>
                </a:lnTo>
                <a:lnTo>
                  <a:pt x="844063" y="25510"/>
                </a:lnTo>
                <a:lnTo>
                  <a:pt x="839048" y="12504"/>
                </a:lnTo>
                <a:lnTo>
                  <a:pt x="828806" y="3417"/>
                </a:lnTo>
                <a:lnTo>
                  <a:pt x="815085" y="0"/>
                </a:lnTo>
                <a:lnTo>
                  <a:pt x="29210" y="0"/>
                </a:lnTo>
                <a:lnTo>
                  <a:pt x="25510" y="232"/>
                </a:lnTo>
                <a:lnTo>
                  <a:pt x="12504" y="5247"/>
                </a:lnTo>
                <a:lnTo>
                  <a:pt x="3417" y="15489"/>
                </a:lnTo>
                <a:lnTo>
                  <a:pt x="0" y="29209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56148" y="8686800"/>
            <a:ext cx="844296" cy="175260"/>
          </a:xfrm>
          <a:custGeom>
            <a:avLst/>
            <a:gdLst/>
            <a:ahLst/>
            <a:cxnLst/>
            <a:rect l="l" t="t" r="r" b="b"/>
            <a:pathLst>
              <a:path w="844296" h="175259">
                <a:moveTo>
                  <a:pt x="0" y="29209"/>
                </a:moveTo>
                <a:lnTo>
                  <a:pt x="3417" y="15489"/>
                </a:lnTo>
                <a:lnTo>
                  <a:pt x="12504" y="5247"/>
                </a:lnTo>
                <a:lnTo>
                  <a:pt x="25510" y="232"/>
                </a:lnTo>
                <a:lnTo>
                  <a:pt x="29210" y="0"/>
                </a:lnTo>
                <a:lnTo>
                  <a:pt x="815085" y="0"/>
                </a:lnTo>
                <a:lnTo>
                  <a:pt x="828806" y="3417"/>
                </a:lnTo>
                <a:lnTo>
                  <a:pt x="839048" y="12504"/>
                </a:lnTo>
                <a:lnTo>
                  <a:pt x="844063" y="25510"/>
                </a:lnTo>
                <a:lnTo>
                  <a:pt x="844296" y="29209"/>
                </a:lnTo>
                <a:lnTo>
                  <a:pt x="844296" y="146050"/>
                </a:lnTo>
                <a:lnTo>
                  <a:pt x="840878" y="159770"/>
                </a:lnTo>
                <a:lnTo>
                  <a:pt x="831791" y="170012"/>
                </a:lnTo>
                <a:lnTo>
                  <a:pt x="818785" y="175027"/>
                </a:lnTo>
                <a:lnTo>
                  <a:pt x="815085" y="175260"/>
                </a:lnTo>
                <a:lnTo>
                  <a:pt x="29210" y="175260"/>
                </a:lnTo>
                <a:lnTo>
                  <a:pt x="15489" y="171842"/>
                </a:lnTo>
                <a:lnTo>
                  <a:pt x="5247" y="162755"/>
                </a:lnTo>
                <a:lnTo>
                  <a:pt x="232" y="149749"/>
                </a:lnTo>
                <a:lnTo>
                  <a:pt x="0" y="146050"/>
                </a:lnTo>
                <a:lnTo>
                  <a:pt x="0" y="29209"/>
                </a:lnTo>
                <a:close/>
              </a:path>
            </a:pathLst>
          </a:custGeom>
          <a:ln w="12192">
            <a:solidFill>
              <a:srgbClr val="8FAAD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6542" y="669285"/>
            <a:ext cx="406502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Descr</a:t>
            </a:r>
            <a:r>
              <a:rPr sz="1800" spc="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800" spc="-4" dirty="0" smtClean="0">
                <a:solidFill>
                  <a:srgbClr val="001F5F"/>
                </a:solidFill>
                <a:latin typeface="Verdana"/>
                <a:cs typeface="Verdana"/>
              </a:rPr>
              <a:t>p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c</a:t>
            </a:r>
            <a:r>
              <a:rPr sz="1800" spc="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ón de</a:t>
            </a:r>
            <a:r>
              <a:rPr sz="1800" spc="9" dirty="0" smtClean="0">
                <a:solidFill>
                  <a:srgbClr val="001F5F"/>
                </a:solidFill>
                <a:latin typeface="Verdana"/>
                <a:cs typeface="Verdana"/>
              </a:rPr>
              <a:t> l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a Un</a:t>
            </a:r>
            <a:r>
              <a:rPr sz="1800" spc="9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800" spc="-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ad E</a:t>
            </a:r>
            <a:r>
              <a:rPr sz="1800" spc="4" dirty="0" smtClean="0">
                <a:solidFill>
                  <a:srgbClr val="001F5F"/>
                </a:solidFill>
                <a:latin typeface="Verdana"/>
                <a:cs typeface="Verdana"/>
              </a:rPr>
              <a:t>j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r>
              <a:rPr sz="1800" spc="-4" dirty="0" smtClean="0">
                <a:solidFill>
                  <a:srgbClr val="001F5F"/>
                </a:solidFill>
                <a:latin typeface="Verdana"/>
                <a:cs typeface="Verdana"/>
              </a:rPr>
              <a:t>c</a:t>
            </a:r>
            <a:r>
              <a:rPr sz="1800" spc="0" dirty="0" smtClean="0">
                <a:solidFill>
                  <a:srgbClr val="001F5F"/>
                </a:solidFill>
                <a:latin typeface="Verdana"/>
                <a:cs typeface="Verdana"/>
              </a:rPr>
              <a:t>utora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8851" y="1720309"/>
            <a:ext cx="2227458" cy="165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No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mbr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 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 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un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da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100" spc="29" dirty="0" smtClean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j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ec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ut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o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r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6105" y="1744056"/>
            <a:ext cx="291828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latin typeface="Verdana"/>
                <a:cs typeface="Verdana"/>
              </a:rPr>
              <a:t>Of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na</a:t>
            </a:r>
            <a:r>
              <a:rPr sz="1100" spc="24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 Acceso</a:t>
            </a:r>
            <a:r>
              <a:rPr sz="1100" spc="-1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-4" dirty="0" smtClean="0">
                <a:latin typeface="Verdana"/>
                <a:cs typeface="Verdana"/>
              </a:rPr>
              <a:t>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1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In</a:t>
            </a:r>
            <a:r>
              <a:rPr sz="1100" spc="-4" dirty="0" smtClean="0">
                <a:latin typeface="Verdana"/>
                <a:cs typeface="Verdana"/>
              </a:rPr>
              <a:t>f</a:t>
            </a:r>
            <a:r>
              <a:rPr sz="1100" spc="0" dirty="0" smtClean="0">
                <a:latin typeface="Verdana"/>
                <a:cs typeface="Verdana"/>
              </a:rPr>
              <a:t>or</a:t>
            </a:r>
            <a:r>
              <a:rPr sz="1100" spc="-4" dirty="0" smtClean="0">
                <a:latin typeface="Verdana"/>
                <a:cs typeface="Verdana"/>
              </a:rPr>
              <a:t>ma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(OAI)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851" y="2963510"/>
            <a:ext cx="1595250" cy="333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Ob</a:t>
            </a:r>
            <a:r>
              <a:rPr sz="1100" spc="4" dirty="0" smtClean="0">
                <a:solidFill>
                  <a:srgbClr val="001F5F"/>
                </a:solidFill>
                <a:latin typeface="Verdana"/>
                <a:cs typeface="Verdana"/>
              </a:rPr>
              <a:t>j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et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v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o 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g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ener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 d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r>
              <a:rPr sz="1100" spc="-9" dirty="0" smtClean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  <a:p>
            <a:pPr marL="12700" marR="21031">
              <a:lnSpc>
                <a:spcPts val="1320"/>
              </a:lnSpc>
              <a:spcBef>
                <a:spcPts val="3"/>
              </a:spcBef>
            </a:pP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650" spc="-1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-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r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ec</a:t>
            </a:r>
            <a:r>
              <a:rPr sz="1650" spc="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c</a:t>
            </a:r>
            <a:r>
              <a:rPr sz="1650" spc="-14" baseline="-2493" dirty="0" smtClean="0">
                <a:solidFill>
                  <a:srgbClr val="001F5F"/>
                </a:solidFill>
                <a:latin typeface="Verdana"/>
                <a:cs typeface="Verdana"/>
              </a:rPr>
              <a:t>i</a:t>
            </a:r>
            <a:r>
              <a:rPr sz="1650" spc="0" baseline="-2493" dirty="0" smtClean="0">
                <a:solidFill>
                  <a:srgbClr val="001F5F"/>
                </a:solidFill>
                <a:latin typeface="Verdana"/>
                <a:cs typeface="Verdana"/>
              </a:rPr>
              <a:t>ón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14294" y="2975448"/>
            <a:ext cx="3422474" cy="1003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467" algn="just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Su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0" dirty="0" smtClean="0">
                <a:latin typeface="Verdana"/>
                <a:cs typeface="Verdana"/>
              </a:rPr>
              <a:t>i</a:t>
            </a:r>
            <a:r>
              <a:rPr sz="1100" spc="4" dirty="0" smtClean="0">
                <a:latin typeface="Verdana"/>
                <a:cs typeface="Verdana"/>
              </a:rPr>
              <a:t>n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r>
              <a:rPr sz="1100" spc="9" dirty="0" smtClean="0">
                <a:latin typeface="Verdana"/>
                <a:cs typeface="Verdana"/>
              </a:rPr>
              <a:t>t</a:t>
            </a:r>
            <a:r>
              <a:rPr sz="1100" spc="-4" dirty="0" smtClean="0">
                <a:latin typeface="Verdana"/>
                <a:cs typeface="Verdana"/>
              </a:rPr>
              <a:t>ra</a:t>
            </a:r>
            <a:r>
              <a:rPr sz="1100" spc="0" dirty="0" smtClean="0">
                <a:latin typeface="Verdana"/>
                <a:cs typeface="Verdana"/>
              </a:rPr>
              <a:t>r</a:t>
            </a:r>
            <a:r>
              <a:rPr sz="1100" spc="226" dirty="0" smtClean="0">
                <a:latin typeface="Verdana"/>
                <a:cs typeface="Verdana"/>
              </a:rPr>
              <a:t> </a:t>
            </a:r>
            <a:r>
              <a:rPr sz="1100" spc="-9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221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in</a:t>
            </a:r>
            <a:r>
              <a:rPr sz="1100" spc="-9" dirty="0" smtClean="0">
                <a:latin typeface="Verdana"/>
                <a:cs typeface="Verdana"/>
              </a:rPr>
              <a:t>f</a:t>
            </a:r>
            <a:r>
              <a:rPr sz="1100" spc="0" dirty="0" smtClean="0">
                <a:latin typeface="Verdana"/>
                <a:cs typeface="Verdana"/>
              </a:rPr>
              <a:t>or</a:t>
            </a:r>
            <a:r>
              <a:rPr sz="1100" spc="4" dirty="0" smtClean="0">
                <a:latin typeface="Verdana"/>
                <a:cs typeface="Verdana"/>
              </a:rPr>
              <a:t>m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</a:t>
            </a:r>
            <a:r>
              <a:rPr sz="1100" spc="216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p</a:t>
            </a:r>
            <a:r>
              <a:rPr sz="1100" spc="0" dirty="0" smtClean="0">
                <a:latin typeface="Verdana"/>
                <a:cs typeface="Verdana"/>
              </a:rPr>
              <a:t>ú</a:t>
            </a:r>
            <a:r>
              <a:rPr sz="1100" spc="4" dirty="0" smtClean="0">
                <a:latin typeface="Verdana"/>
                <a:cs typeface="Verdana"/>
              </a:rPr>
              <a:t>b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ca</a:t>
            </a:r>
            <a:r>
              <a:rPr sz="1100" spc="211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sol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9" dirty="0" smtClean="0">
                <a:latin typeface="Verdana"/>
                <a:cs typeface="Verdana"/>
              </a:rPr>
              <a:t>c</a:t>
            </a:r>
            <a:r>
              <a:rPr sz="1100" spc="0" dirty="0" smtClean="0">
                <a:latin typeface="Verdana"/>
                <a:cs typeface="Verdana"/>
              </a:rPr>
              <a:t>ita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201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y</a:t>
            </a:r>
            <a:endParaRPr sz="1100">
              <a:latin typeface="Verdana"/>
              <a:cs typeface="Verdana"/>
            </a:endParaRPr>
          </a:p>
          <a:p>
            <a:pPr marL="12700" algn="just">
              <a:lnSpc>
                <a:spcPts val="1320"/>
              </a:lnSpc>
              <a:spcBef>
                <a:spcPts val="33"/>
              </a:spcBef>
            </a:pP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-9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9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on</a:t>
            </a:r>
            <a:r>
              <a:rPr sz="1100" spc="-4" dirty="0" smtClean="0">
                <a:latin typeface="Verdana"/>
                <a:cs typeface="Verdana"/>
              </a:rPr>
              <a:t>ad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con</a:t>
            </a:r>
            <a:r>
              <a:rPr sz="1100" spc="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s</a:t>
            </a:r>
            <a:r>
              <a:rPr sz="1100" spc="4" dirty="0" smtClean="0">
                <a:latin typeface="Verdana"/>
                <a:cs typeface="Verdana"/>
              </a:rPr>
              <a:t> f</a:t>
            </a:r>
            <a:r>
              <a:rPr sz="1100" spc="0" dirty="0" smtClean="0">
                <a:latin typeface="Verdana"/>
                <a:cs typeface="Verdana"/>
              </a:rPr>
              <a:t>u</a:t>
            </a:r>
            <a:r>
              <a:rPr sz="1100" spc="-4" dirty="0" smtClean="0">
                <a:latin typeface="Verdana"/>
                <a:cs typeface="Verdana"/>
              </a:rPr>
              <a:t>n</a:t>
            </a:r>
            <a:r>
              <a:rPr sz="1100" spc="9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ones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y 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ct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4" dirty="0" smtClean="0">
                <a:latin typeface="Verdana"/>
                <a:cs typeface="Verdana"/>
              </a:rPr>
              <a:t>v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es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el </a:t>
            </a:r>
            <a:r>
              <a:rPr sz="1100" spc="4" dirty="0" smtClean="0">
                <a:latin typeface="Verdana"/>
                <a:cs typeface="Verdana"/>
              </a:rPr>
              <a:t>M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-19" dirty="0" smtClean="0">
                <a:latin typeface="Verdana"/>
                <a:cs typeface="Verdana"/>
              </a:rPr>
              <a:t>i</a:t>
            </a:r>
            <a:r>
              <a:rPr sz="1100" spc="9" dirty="0" smtClean="0">
                <a:latin typeface="Verdana"/>
                <a:cs typeface="Verdana"/>
              </a:rPr>
              <a:t>s</a:t>
            </a:r>
            <a:r>
              <a:rPr sz="1100" spc="0" dirty="0" smtClean="0">
                <a:latin typeface="Verdana"/>
                <a:cs typeface="Verdana"/>
              </a:rPr>
              <a:t>te</a:t>
            </a:r>
            <a:r>
              <a:rPr sz="1100" spc="4" dirty="0" smtClean="0">
                <a:latin typeface="Verdana"/>
                <a:cs typeface="Verdana"/>
              </a:rPr>
              <a:t>r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cu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4" dirty="0" smtClean="0">
                <a:latin typeface="Verdana"/>
                <a:cs typeface="Verdana"/>
              </a:rPr>
              <a:t>p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en</a:t>
            </a:r>
            <a:r>
              <a:rPr sz="1100" spc="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con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os </a:t>
            </a:r>
            <a:r>
              <a:rPr sz="1100" spc="-4" dirty="0" smtClean="0">
                <a:latin typeface="Verdana"/>
                <a:cs typeface="Verdana"/>
              </a:rPr>
              <a:t>pr</a:t>
            </a:r>
            <a:r>
              <a:rPr sz="1100" spc="0" dirty="0" smtClean="0">
                <a:latin typeface="Verdana"/>
                <a:cs typeface="Verdana"/>
              </a:rPr>
              <a:t>oc</a:t>
            </a:r>
            <a:r>
              <a:rPr sz="1100" spc="4" dirty="0" smtClean="0">
                <a:latin typeface="Verdana"/>
                <a:cs typeface="Verdana"/>
              </a:rPr>
              <a:t>e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4" dirty="0" smtClean="0">
                <a:latin typeface="Verdana"/>
                <a:cs typeface="Verdana"/>
              </a:rPr>
              <a:t>m</a:t>
            </a:r>
            <a:r>
              <a:rPr sz="1100" spc="0" dirty="0" smtClean="0">
                <a:latin typeface="Verdana"/>
                <a:cs typeface="Verdana"/>
              </a:rPr>
              <a:t>ien</a:t>
            </a:r>
            <a:r>
              <a:rPr sz="1100" spc="-4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os est</a:t>
            </a:r>
            <a:r>
              <a:rPr sz="1100" spc="-4" dirty="0" smtClean="0">
                <a:latin typeface="Verdana"/>
                <a:cs typeface="Verdana"/>
              </a:rPr>
              <a:t>ab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ec</a:t>
            </a:r>
            <a:r>
              <a:rPr sz="1100" spc="-9" dirty="0" smtClean="0">
                <a:latin typeface="Verdana"/>
                <a:cs typeface="Verdana"/>
              </a:rPr>
              <a:t>i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os</a:t>
            </a:r>
            <a:r>
              <a:rPr sz="1100" spc="10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seg</a:t>
            </a:r>
            <a:r>
              <a:rPr sz="1100" spc="-4" dirty="0" smtClean="0">
                <a:latin typeface="Verdana"/>
                <a:cs typeface="Verdana"/>
              </a:rPr>
              <a:t>ú</a:t>
            </a:r>
            <a:r>
              <a:rPr sz="1100" spc="0" dirty="0" smtClean="0">
                <a:latin typeface="Verdana"/>
                <a:cs typeface="Verdana"/>
              </a:rPr>
              <a:t>n</a:t>
            </a:r>
            <a:r>
              <a:rPr sz="1100" spc="25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la</a:t>
            </a:r>
            <a:r>
              <a:rPr sz="1100" spc="15" dirty="0" smtClean="0">
                <a:latin typeface="Verdana"/>
                <a:cs typeface="Verdana"/>
              </a:rPr>
              <a:t> 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ey y el</a:t>
            </a:r>
            <a:r>
              <a:rPr sz="1100" spc="15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eg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9" dirty="0" smtClean="0">
                <a:latin typeface="Verdana"/>
                <a:cs typeface="Verdana"/>
              </a:rPr>
              <a:t>a</a:t>
            </a:r>
            <a:r>
              <a:rPr sz="1100" spc="-4" dirty="0" smtClean="0">
                <a:latin typeface="Verdana"/>
                <a:cs typeface="Verdana"/>
              </a:rPr>
              <a:t>m</a:t>
            </a:r>
            <a:r>
              <a:rPr sz="1100" spc="0" dirty="0" smtClean="0">
                <a:latin typeface="Verdana"/>
                <a:cs typeface="Verdana"/>
              </a:rPr>
              <a:t>en</a:t>
            </a:r>
            <a:r>
              <a:rPr sz="1100" spc="4" dirty="0" smtClean="0">
                <a:latin typeface="Verdana"/>
                <a:cs typeface="Verdana"/>
              </a:rPr>
              <a:t>t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15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de ap</a:t>
            </a:r>
            <a:r>
              <a:rPr sz="1100" spc="0" dirty="0" smtClean="0">
                <a:latin typeface="Verdana"/>
                <a:cs typeface="Verdana"/>
              </a:rPr>
              <a:t>l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9" dirty="0" smtClean="0">
                <a:latin typeface="Verdana"/>
                <a:cs typeface="Verdana"/>
              </a:rPr>
              <a:t>c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9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</a:t>
            </a:r>
            <a:r>
              <a:rPr sz="1100" spc="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sob</a:t>
            </a:r>
            <a:r>
              <a:rPr sz="1100" spc="-4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Li</a:t>
            </a:r>
            <a:r>
              <a:rPr sz="1100" spc="-9" dirty="0" smtClean="0">
                <a:latin typeface="Verdana"/>
                <a:cs typeface="Verdana"/>
              </a:rPr>
              <a:t>b</a:t>
            </a:r>
            <a:r>
              <a:rPr sz="1100" spc="9" dirty="0" smtClean="0">
                <a:latin typeface="Verdana"/>
                <a:cs typeface="Verdana"/>
              </a:rPr>
              <a:t>r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Ac</a:t>
            </a:r>
            <a:r>
              <a:rPr sz="1100" spc="-9" dirty="0" smtClean="0">
                <a:latin typeface="Verdana"/>
                <a:cs typeface="Verdana"/>
              </a:rPr>
              <a:t>c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r>
              <a:rPr sz="1100" spc="-9" dirty="0" smtClean="0">
                <a:latin typeface="Verdana"/>
                <a:cs typeface="Verdana"/>
              </a:rPr>
              <a:t>s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15" dirty="0" smtClean="0">
                <a:latin typeface="Verdana"/>
                <a:cs typeface="Verdana"/>
              </a:rPr>
              <a:t> </a:t>
            </a:r>
            <a:r>
              <a:rPr sz="1100" spc="-9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a In</a:t>
            </a:r>
            <a:r>
              <a:rPr sz="1100" spc="-4" dirty="0" smtClean="0">
                <a:latin typeface="Verdana"/>
                <a:cs typeface="Verdana"/>
              </a:rPr>
              <a:t>f</a:t>
            </a:r>
            <a:r>
              <a:rPr sz="1100" spc="0" dirty="0" smtClean="0">
                <a:latin typeface="Verdana"/>
                <a:cs typeface="Verdana"/>
              </a:rPr>
              <a:t>o</a:t>
            </a:r>
            <a:r>
              <a:rPr sz="1100" spc="9" dirty="0" smtClean="0">
                <a:latin typeface="Verdana"/>
                <a:cs typeface="Verdana"/>
              </a:rPr>
              <a:t>r</a:t>
            </a:r>
            <a:r>
              <a:rPr sz="1100" spc="4" dirty="0" smtClean="0">
                <a:latin typeface="Verdana"/>
                <a:cs typeface="Verdana"/>
              </a:rPr>
              <a:t>m</a:t>
            </a:r>
            <a:r>
              <a:rPr sz="1100" spc="-4" dirty="0" smtClean="0">
                <a:latin typeface="Verdana"/>
                <a:cs typeface="Verdana"/>
              </a:rPr>
              <a:t>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 </a:t>
            </a:r>
            <a:r>
              <a:rPr sz="1100" spc="-4" dirty="0" smtClean="0">
                <a:latin typeface="Verdana"/>
                <a:cs typeface="Verdana"/>
              </a:rPr>
              <a:t>P</a:t>
            </a:r>
            <a:r>
              <a:rPr sz="1100" spc="0" dirty="0" smtClean="0">
                <a:latin typeface="Verdana"/>
                <a:cs typeface="Verdana"/>
              </a:rPr>
              <a:t>ú</a:t>
            </a:r>
            <a:r>
              <a:rPr sz="1100" spc="-4" dirty="0" smtClean="0">
                <a:latin typeface="Verdana"/>
                <a:cs typeface="Verdana"/>
              </a:rPr>
              <a:t>b</a:t>
            </a:r>
            <a:r>
              <a:rPr sz="1100" spc="-14" dirty="0" smtClean="0">
                <a:latin typeface="Verdana"/>
                <a:cs typeface="Verdana"/>
              </a:rPr>
              <a:t>li</a:t>
            </a:r>
            <a:r>
              <a:rPr sz="1100" spc="0" dirty="0" smtClean="0">
                <a:latin typeface="Verdana"/>
                <a:cs typeface="Verdana"/>
              </a:rPr>
              <a:t>ca.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5381" y="4839554"/>
            <a:ext cx="1357091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Da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t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os 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d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el cont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a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cto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6105" y="4839554"/>
            <a:ext cx="1636503" cy="500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467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latin typeface="Verdana"/>
                <a:cs typeface="Verdana"/>
              </a:rPr>
              <a:t>Res</a:t>
            </a:r>
            <a:r>
              <a:rPr sz="1100" spc="-4" dirty="0" smtClean="0">
                <a:latin typeface="Verdana"/>
                <a:cs typeface="Verdana"/>
              </a:rPr>
              <a:t>p</a:t>
            </a:r>
            <a:r>
              <a:rPr sz="1100" spc="0" dirty="0" smtClean="0">
                <a:latin typeface="Verdana"/>
                <a:cs typeface="Verdana"/>
              </a:rPr>
              <a:t>ons</a:t>
            </a:r>
            <a:r>
              <a:rPr sz="1100" spc="-4" dirty="0" smtClean="0">
                <a:latin typeface="Verdana"/>
                <a:cs typeface="Verdana"/>
              </a:rPr>
              <a:t>ab</a:t>
            </a:r>
            <a:r>
              <a:rPr sz="1100" spc="-14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ts val="1320"/>
              </a:lnSpc>
              <a:spcBef>
                <a:spcPts val="3"/>
              </a:spcBef>
            </a:pPr>
            <a:r>
              <a:rPr sz="1650" i="1" spc="0" baseline="-2493" dirty="0" smtClean="0">
                <a:latin typeface="Verdana"/>
                <a:cs typeface="Verdana"/>
              </a:rPr>
              <a:t>Fr</a:t>
            </a:r>
            <a:r>
              <a:rPr sz="1650" i="1" spc="-4" baseline="-2493" dirty="0" smtClean="0">
                <a:latin typeface="Verdana"/>
                <a:cs typeface="Verdana"/>
              </a:rPr>
              <a:t>a</a:t>
            </a:r>
            <a:r>
              <a:rPr sz="1650" i="1" spc="0" baseline="-2493" dirty="0" smtClean="0">
                <a:latin typeface="Verdana"/>
                <a:cs typeface="Verdana"/>
              </a:rPr>
              <a:t>nc</a:t>
            </a:r>
            <a:r>
              <a:rPr sz="1650" i="1" spc="-4" baseline="-2493" dirty="0" smtClean="0">
                <a:latin typeface="Verdana"/>
                <a:cs typeface="Verdana"/>
              </a:rPr>
              <a:t>i</a:t>
            </a:r>
            <a:r>
              <a:rPr sz="1650" i="1" spc="0" baseline="-2493" dirty="0" smtClean="0">
                <a:latin typeface="Verdana"/>
                <a:cs typeface="Verdana"/>
              </a:rPr>
              <a:t>sca</a:t>
            </a:r>
            <a:r>
              <a:rPr sz="1650" i="1" spc="9" baseline="-2493" dirty="0" smtClean="0">
                <a:latin typeface="Verdana"/>
                <a:cs typeface="Verdana"/>
              </a:rPr>
              <a:t> </a:t>
            </a:r>
            <a:r>
              <a:rPr sz="1650" i="1" spc="0" baseline="-2493" dirty="0" smtClean="0">
                <a:latin typeface="Verdana"/>
                <a:cs typeface="Verdana"/>
              </a:rPr>
              <a:t>Sola</a:t>
            </a:r>
            <a:r>
              <a:rPr sz="1650" i="1" spc="-4" baseline="-2493" dirty="0" smtClean="0">
                <a:latin typeface="Verdana"/>
                <a:cs typeface="Verdana"/>
              </a:rPr>
              <a:t>n</a:t>
            </a:r>
            <a:r>
              <a:rPr sz="1650" i="1" spc="0" baseline="-2493" dirty="0" smtClean="0">
                <a:latin typeface="Verdana"/>
                <a:cs typeface="Verdana"/>
              </a:rPr>
              <a:t>o</a:t>
            </a:r>
            <a:r>
              <a:rPr sz="1650" i="1" spc="-9" baseline="-2493" dirty="0" smtClean="0">
                <a:latin typeface="Verdana"/>
                <a:cs typeface="Verdana"/>
              </a:rPr>
              <a:t> </a:t>
            </a:r>
            <a:r>
              <a:rPr sz="1650" i="1" spc="0" baseline="-2493" dirty="0" smtClean="0">
                <a:latin typeface="Verdana"/>
                <a:cs typeface="Verdana"/>
              </a:rPr>
              <a:t>N</a:t>
            </a:r>
            <a:r>
              <a:rPr sz="1650" i="1" spc="4" baseline="-2493" dirty="0" smtClean="0">
                <a:latin typeface="Verdana"/>
                <a:cs typeface="Verdana"/>
              </a:rPr>
              <a:t>o</a:t>
            </a:r>
            <a:r>
              <a:rPr sz="1650" i="1" spc="-4" baseline="-2493" dirty="0" smtClean="0">
                <a:latin typeface="Verdana"/>
                <a:cs typeface="Verdana"/>
              </a:rPr>
              <a:t>v</a:t>
            </a:r>
            <a:r>
              <a:rPr sz="1650" i="1" spc="0" baseline="-2493" dirty="0" smtClean="0">
                <a:latin typeface="Verdana"/>
                <a:cs typeface="Verdana"/>
              </a:rPr>
              <a:t>a</a:t>
            </a:r>
            <a:endParaRPr sz="1100">
              <a:latin typeface="Verdana"/>
              <a:cs typeface="Verdana"/>
            </a:endParaRPr>
          </a:p>
          <a:p>
            <a:pPr marL="12700" marR="25467">
              <a:lnSpc>
                <a:spcPts val="1320"/>
              </a:lnSpc>
            </a:pPr>
            <a:r>
              <a:rPr sz="1650" spc="-4" baseline="-2493" dirty="0" smtClean="0">
                <a:latin typeface="Verdana"/>
                <a:cs typeface="Verdana"/>
                <a:hlinkClick r:id="rId2"/>
              </a:rPr>
              <a:t>f</a:t>
            </a:r>
            <a:r>
              <a:rPr sz="1650" spc="0" baseline="-2493" dirty="0" smtClean="0">
                <a:latin typeface="Verdana"/>
                <a:cs typeface="Verdana"/>
                <a:hlinkClick r:id="rId2"/>
              </a:rPr>
              <a:t>so</a:t>
            </a:r>
            <a:r>
              <a:rPr sz="1650" spc="-14" baseline="-2493" dirty="0" smtClean="0">
                <a:latin typeface="Verdana"/>
                <a:cs typeface="Verdana"/>
                <a:hlinkClick r:id="rId2"/>
              </a:rPr>
              <a:t>l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a</a:t>
            </a:r>
            <a:r>
              <a:rPr sz="1650" spc="0" baseline="-2493" dirty="0" smtClean="0">
                <a:latin typeface="Verdana"/>
                <a:cs typeface="Verdana"/>
                <a:hlinkClick r:id="rId2"/>
              </a:rPr>
              <a:t>no@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m</a:t>
            </a:r>
            <a:r>
              <a:rPr sz="1650" spc="-14" baseline="-2493" dirty="0" smtClean="0">
                <a:latin typeface="Verdana"/>
                <a:cs typeface="Verdana"/>
                <a:hlinkClick r:id="rId2"/>
              </a:rPr>
              <a:t>i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p.g</a:t>
            </a:r>
            <a:r>
              <a:rPr sz="1650" spc="0" baseline="-2493" dirty="0" smtClean="0">
                <a:latin typeface="Verdana"/>
                <a:cs typeface="Verdana"/>
                <a:hlinkClick r:id="rId2"/>
              </a:rPr>
              <a:t>ob</a:t>
            </a:r>
            <a:r>
              <a:rPr sz="1650" spc="-4" baseline="-2493" dirty="0" smtClean="0">
                <a:latin typeface="Verdana"/>
                <a:cs typeface="Verdana"/>
                <a:hlinkClick r:id="rId2"/>
              </a:rPr>
              <a:t>.do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5381" y="6188040"/>
            <a:ext cx="125932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Área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 r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espons</a:t>
            </a:r>
            <a:r>
              <a:rPr sz="1100" spc="-4" dirty="0" smtClean="0">
                <a:solidFill>
                  <a:srgbClr val="001F5F"/>
                </a:solidFill>
                <a:latin typeface="Verdana"/>
                <a:cs typeface="Verdana"/>
              </a:rPr>
              <a:t>ab</a:t>
            </a:r>
            <a:r>
              <a:rPr sz="1100" spc="-14" dirty="0" smtClean="0">
                <a:solidFill>
                  <a:srgbClr val="001F5F"/>
                </a:solidFill>
                <a:latin typeface="Verdana"/>
                <a:cs typeface="Verdana"/>
              </a:rPr>
              <a:t>l</a:t>
            </a:r>
            <a:r>
              <a:rPr sz="1100" spc="0" dirty="0" smtClean="0">
                <a:solidFill>
                  <a:srgbClr val="001F5F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26105" y="6199597"/>
            <a:ext cx="2970809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spc="-4" dirty="0" smtClean="0">
                <a:latin typeface="Verdana"/>
                <a:cs typeface="Verdana"/>
              </a:rPr>
              <a:t>Of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na</a:t>
            </a:r>
            <a:r>
              <a:rPr sz="1100" spc="24" dirty="0" smtClean="0">
                <a:latin typeface="Verdana"/>
                <a:cs typeface="Verdana"/>
              </a:rPr>
              <a:t> </a:t>
            </a:r>
            <a:r>
              <a:rPr sz="1100" spc="-4" dirty="0" smtClean="0">
                <a:latin typeface="Verdana"/>
                <a:cs typeface="Verdana"/>
              </a:rPr>
              <a:t>d</a:t>
            </a:r>
            <a:r>
              <a:rPr sz="1100" spc="0" dirty="0" smtClean="0">
                <a:latin typeface="Verdana"/>
                <a:cs typeface="Verdana"/>
              </a:rPr>
              <a:t>e Acc</a:t>
            </a:r>
            <a:r>
              <a:rPr sz="1100" spc="4" dirty="0" smtClean="0">
                <a:latin typeface="Verdana"/>
                <a:cs typeface="Verdana"/>
              </a:rPr>
              <a:t>e</a:t>
            </a:r>
            <a:r>
              <a:rPr sz="1100" spc="0" dirty="0" smtClean="0">
                <a:latin typeface="Verdana"/>
                <a:cs typeface="Verdana"/>
              </a:rPr>
              <a:t>so</a:t>
            </a:r>
            <a:r>
              <a:rPr sz="1100" spc="-1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-4" dirty="0" smtClean="0">
                <a:latin typeface="Verdana"/>
                <a:cs typeface="Verdana"/>
              </a:rPr>
              <a:t> </a:t>
            </a:r>
            <a:r>
              <a:rPr sz="1100" spc="-9" dirty="0" smtClean="0">
                <a:latin typeface="Verdana"/>
                <a:cs typeface="Verdana"/>
              </a:rPr>
              <a:t>l</a:t>
            </a:r>
            <a:r>
              <a:rPr sz="1100" spc="0" dirty="0" smtClean="0">
                <a:latin typeface="Verdana"/>
                <a:cs typeface="Verdana"/>
              </a:rPr>
              <a:t>a</a:t>
            </a:r>
            <a:r>
              <a:rPr sz="1100" spc="14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In</a:t>
            </a:r>
            <a:r>
              <a:rPr sz="1100" spc="-4" dirty="0" smtClean="0">
                <a:latin typeface="Verdana"/>
                <a:cs typeface="Verdana"/>
              </a:rPr>
              <a:t>f</a:t>
            </a:r>
            <a:r>
              <a:rPr sz="1100" spc="0" dirty="0" smtClean="0">
                <a:latin typeface="Verdana"/>
                <a:cs typeface="Verdana"/>
              </a:rPr>
              <a:t>or</a:t>
            </a:r>
            <a:r>
              <a:rPr sz="1100" spc="-4" dirty="0" smtClean="0">
                <a:latin typeface="Verdana"/>
                <a:cs typeface="Verdana"/>
              </a:rPr>
              <a:t>ma</a:t>
            </a:r>
            <a:r>
              <a:rPr sz="1100" spc="0" dirty="0" smtClean="0">
                <a:latin typeface="Verdana"/>
                <a:cs typeface="Verdana"/>
              </a:rPr>
              <a:t>c</a:t>
            </a:r>
            <a:r>
              <a:rPr sz="1100" spc="-14" dirty="0" smtClean="0">
                <a:latin typeface="Verdana"/>
                <a:cs typeface="Verdana"/>
              </a:rPr>
              <a:t>i</a:t>
            </a:r>
            <a:r>
              <a:rPr sz="1100" spc="0" dirty="0" smtClean="0">
                <a:latin typeface="Verdana"/>
                <a:cs typeface="Verdana"/>
              </a:rPr>
              <a:t>ón</a:t>
            </a:r>
            <a:r>
              <a:rPr sz="1100" spc="9" dirty="0" smtClean="0">
                <a:latin typeface="Verdana"/>
                <a:cs typeface="Verdana"/>
              </a:rPr>
              <a:t> </a:t>
            </a:r>
            <a:r>
              <a:rPr sz="1100" spc="0" dirty="0" smtClean="0">
                <a:latin typeface="Verdana"/>
                <a:cs typeface="Verdana"/>
              </a:rPr>
              <a:t>(OAI</a:t>
            </a:r>
            <a:r>
              <a:rPr sz="1100" spc="4" dirty="0" smtClean="0">
                <a:latin typeface="Verdana"/>
                <a:cs typeface="Verdana"/>
              </a:rPr>
              <a:t>)</a:t>
            </a:r>
            <a:r>
              <a:rPr sz="1100" spc="0" dirty="0" smtClean="0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09894" y="8713048"/>
            <a:ext cx="35576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4" dirty="0" smtClean="0">
                <a:latin typeface="Verdana"/>
                <a:cs typeface="Verdana"/>
              </a:rPr>
              <a:t>D</a:t>
            </a:r>
            <a:r>
              <a:rPr sz="900" spc="0" dirty="0" smtClean="0">
                <a:latin typeface="Verdana"/>
                <a:cs typeface="Verdana"/>
              </a:rPr>
              <a:t>PyD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61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4360" y="5248656"/>
            <a:ext cx="5757672" cy="29946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3439" y="1693136"/>
            <a:ext cx="2823996" cy="512766"/>
          </a:xfrm>
          <a:custGeom>
            <a:avLst/>
            <a:gdLst/>
            <a:ahLst/>
            <a:cxnLst/>
            <a:rect l="l" t="t" r="r" b="b"/>
            <a:pathLst>
              <a:path w="2823996" h="512766">
                <a:moveTo>
                  <a:pt x="2823995" y="7264"/>
                </a:moveTo>
                <a:lnTo>
                  <a:pt x="7324" y="7263"/>
                </a:lnTo>
                <a:lnTo>
                  <a:pt x="7324" y="512766"/>
                </a:lnTo>
                <a:lnTo>
                  <a:pt x="2823996" y="512766"/>
                </a:lnTo>
                <a:lnTo>
                  <a:pt x="2823995" y="726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06735" y="1693137"/>
            <a:ext cx="1217399" cy="512766"/>
          </a:xfrm>
          <a:custGeom>
            <a:avLst/>
            <a:gdLst/>
            <a:ahLst/>
            <a:cxnLst/>
            <a:rect l="l" t="t" r="r" b="b"/>
            <a:pathLst>
              <a:path w="1217399" h="512766">
                <a:moveTo>
                  <a:pt x="1217399" y="7264"/>
                </a:moveTo>
                <a:lnTo>
                  <a:pt x="0" y="7263"/>
                </a:lnTo>
                <a:lnTo>
                  <a:pt x="0" y="512766"/>
                </a:lnTo>
                <a:lnTo>
                  <a:pt x="1217399" y="512766"/>
                </a:lnTo>
                <a:lnTo>
                  <a:pt x="1217399" y="726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53727" y="1693137"/>
            <a:ext cx="1077933" cy="512766"/>
          </a:xfrm>
          <a:custGeom>
            <a:avLst/>
            <a:gdLst/>
            <a:ahLst/>
            <a:cxnLst/>
            <a:rect l="l" t="t" r="r" b="b"/>
            <a:pathLst>
              <a:path w="1077933" h="512766">
                <a:moveTo>
                  <a:pt x="1077933" y="7264"/>
                </a:moveTo>
                <a:lnTo>
                  <a:pt x="0" y="7263"/>
                </a:lnTo>
                <a:lnTo>
                  <a:pt x="0" y="512766"/>
                </a:lnTo>
                <a:lnTo>
                  <a:pt x="1077933" y="512766"/>
                </a:lnTo>
                <a:lnTo>
                  <a:pt x="1077933" y="726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53439" y="2235085"/>
            <a:ext cx="2823996" cy="388046"/>
          </a:xfrm>
          <a:custGeom>
            <a:avLst/>
            <a:gdLst/>
            <a:ahLst/>
            <a:cxnLst/>
            <a:rect l="l" t="t" r="r" b="b"/>
            <a:pathLst>
              <a:path w="2823996" h="388046">
                <a:moveTo>
                  <a:pt x="2823995" y="0"/>
                </a:moveTo>
                <a:lnTo>
                  <a:pt x="7324" y="0"/>
                </a:lnTo>
                <a:lnTo>
                  <a:pt x="7324" y="388045"/>
                </a:lnTo>
                <a:lnTo>
                  <a:pt x="2823996" y="388046"/>
                </a:lnTo>
                <a:lnTo>
                  <a:pt x="282399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06735" y="2235086"/>
            <a:ext cx="1217399" cy="388046"/>
          </a:xfrm>
          <a:custGeom>
            <a:avLst/>
            <a:gdLst/>
            <a:ahLst/>
            <a:cxnLst/>
            <a:rect l="l" t="t" r="r" b="b"/>
            <a:pathLst>
              <a:path w="1217399" h="388046">
                <a:moveTo>
                  <a:pt x="0" y="388045"/>
                </a:moveTo>
                <a:lnTo>
                  <a:pt x="1217399" y="388046"/>
                </a:lnTo>
                <a:lnTo>
                  <a:pt x="1217399" y="0"/>
                </a:lnTo>
                <a:lnTo>
                  <a:pt x="0" y="0"/>
                </a:lnTo>
                <a:lnTo>
                  <a:pt x="0" y="388045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953727" y="2235086"/>
            <a:ext cx="1077933" cy="388046"/>
          </a:xfrm>
          <a:custGeom>
            <a:avLst/>
            <a:gdLst/>
            <a:ahLst/>
            <a:cxnLst/>
            <a:rect l="l" t="t" r="r" b="b"/>
            <a:pathLst>
              <a:path w="1077933" h="388046">
                <a:moveTo>
                  <a:pt x="0" y="388045"/>
                </a:moveTo>
                <a:lnTo>
                  <a:pt x="1077933" y="388046"/>
                </a:lnTo>
                <a:lnTo>
                  <a:pt x="1077933" y="0"/>
                </a:lnTo>
                <a:lnTo>
                  <a:pt x="0" y="0"/>
                </a:lnTo>
                <a:lnTo>
                  <a:pt x="0" y="388045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53439" y="2652363"/>
            <a:ext cx="2823996" cy="417521"/>
          </a:xfrm>
          <a:custGeom>
            <a:avLst/>
            <a:gdLst/>
            <a:ahLst/>
            <a:cxnLst/>
            <a:rect l="l" t="t" r="r" b="b"/>
            <a:pathLst>
              <a:path w="2823996" h="417521">
                <a:moveTo>
                  <a:pt x="2823995" y="0"/>
                </a:moveTo>
                <a:lnTo>
                  <a:pt x="7324" y="0"/>
                </a:lnTo>
                <a:lnTo>
                  <a:pt x="7324" y="417520"/>
                </a:lnTo>
                <a:lnTo>
                  <a:pt x="2823996" y="417521"/>
                </a:lnTo>
                <a:lnTo>
                  <a:pt x="282399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06735" y="2652363"/>
            <a:ext cx="1217399" cy="417520"/>
          </a:xfrm>
          <a:custGeom>
            <a:avLst/>
            <a:gdLst/>
            <a:ahLst/>
            <a:cxnLst/>
            <a:rect l="l" t="t" r="r" b="b"/>
            <a:pathLst>
              <a:path w="1217399" h="417520">
                <a:moveTo>
                  <a:pt x="0" y="417520"/>
                </a:moveTo>
                <a:lnTo>
                  <a:pt x="1217399" y="417520"/>
                </a:lnTo>
                <a:lnTo>
                  <a:pt x="1217399" y="0"/>
                </a:lnTo>
                <a:lnTo>
                  <a:pt x="0" y="0"/>
                </a:lnTo>
                <a:lnTo>
                  <a:pt x="0" y="41752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53727" y="2652363"/>
            <a:ext cx="1077933" cy="417520"/>
          </a:xfrm>
          <a:custGeom>
            <a:avLst/>
            <a:gdLst/>
            <a:ahLst/>
            <a:cxnLst/>
            <a:rect l="l" t="t" r="r" b="b"/>
            <a:pathLst>
              <a:path w="1077933" h="417520">
                <a:moveTo>
                  <a:pt x="0" y="417520"/>
                </a:moveTo>
                <a:lnTo>
                  <a:pt x="1077933" y="417520"/>
                </a:lnTo>
                <a:lnTo>
                  <a:pt x="1077933" y="0"/>
                </a:lnTo>
                <a:lnTo>
                  <a:pt x="0" y="0"/>
                </a:lnTo>
                <a:lnTo>
                  <a:pt x="0" y="41752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53439" y="3099115"/>
            <a:ext cx="2823996" cy="395597"/>
          </a:xfrm>
          <a:custGeom>
            <a:avLst/>
            <a:gdLst/>
            <a:ahLst/>
            <a:cxnLst/>
            <a:rect l="l" t="t" r="r" b="b"/>
            <a:pathLst>
              <a:path w="2823996" h="395597">
                <a:moveTo>
                  <a:pt x="2823995" y="0"/>
                </a:moveTo>
                <a:lnTo>
                  <a:pt x="7324" y="0"/>
                </a:lnTo>
                <a:lnTo>
                  <a:pt x="7324" y="395597"/>
                </a:lnTo>
                <a:lnTo>
                  <a:pt x="2823996" y="395597"/>
                </a:lnTo>
                <a:lnTo>
                  <a:pt x="282399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06735" y="3099115"/>
            <a:ext cx="1217399" cy="395597"/>
          </a:xfrm>
          <a:custGeom>
            <a:avLst/>
            <a:gdLst/>
            <a:ahLst/>
            <a:cxnLst/>
            <a:rect l="l" t="t" r="r" b="b"/>
            <a:pathLst>
              <a:path w="1217399" h="395597">
                <a:moveTo>
                  <a:pt x="0" y="395597"/>
                </a:moveTo>
                <a:lnTo>
                  <a:pt x="1217399" y="395597"/>
                </a:lnTo>
                <a:lnTo>
                  <a:pt x="1217399" y="0"/>
                </a:lnTo>
                <a:lnTo>
                  <a:pt x="0" y="0"/>
                </a:lnTo>
                <a:lnTo>
                  <a:pt x="0" y="39559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53727" y="3099115"/>
            <a:ext cx="1077933" cy="395597"/>
          </a:xfrm>
          <a:custGeom>
            <a:avLst/>
            <a:gdLst/>
            <a:ahLst/>
            <a:cxnLst/>
            <a:rect l="l" t="t" r="r" b="b"/>
            <a:pathLst>
              <a:path w="1077933" h="395597">
                <a:moveTo>
                  <a:pt x="0" y="395597"/>
                </a:moveTo>
                <a:lnTo>
                  <a:pt x="1077933" y="395597"/>
                </a:lnTo>
                <a:lnTo>
                  <a:pt x="1077933" y="0"/>
                </a:lnTo>
                <a:lnTo>
                  <a:pt x="0" y="0"/>
                </a:lnTo>
                <a:lnTo>
                  <a:pt x="0" y="39559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53439" y="3523944"/>
            <a:ext cx="2823996" cy="395597"/>
          </a:xfrm>
          <a:custGeom>
            <a:avLst/>
            <a:gdLst/>
            <a:ahLst/>
            <a:cxnLst/>
            <a:rect l="l" t="t" r="r" b="b"/>
            <a:pathLst>
              <a:path w="2823996" h="395597">
                <a:moveTo>
                  <a:pt x="2823995" y="0"/>
                </a:moveTo>
                <a:lnTo>
                  <a:pt x="7324" y="0"/>
                </a:lnTo>
                <a:lnTo>
                  <a:pt x="7324" y="395597"/>
                </a:lnTo>
                <a:lnTo>
                  <a:pt x="2823996" y="395597"/>
                </a:lnTo>
                <a:lnTo>
                  <a:pt x="282399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706735" y="3523944"/>
            <a:ext cx="1217399" cy="395597"/>
          </a:xfrm>
          <a:custGeom>
            <a:avLst/>
            <a:gdLst/>
            <a:ahLst/>
            <a:cxnLst/>
            <a:rect l="l" t="t" r="r" b="b"/>
            <a:pathLst>
              <a:path w="1217399" h="395597">
                <a:moveTo>
                  <a:pt x="0" y="395597"/>
                </a:moveTo>
                <a:lnTo>
                  <a:pt x="1217399" y="395597"/>
                </a:lnTo>
                <a:lnTo>
                  <a:pt x="1217399" y="0"/>
                </a:lnTo>
                <a:lnTo>
                  <a:pt x="0" y="0"/>
                </a:lnTo>
                <a:lnTo>
                  <a:pt x="0" y="39559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53727" y="3523944"/>
            <a:ext cx="1077933" cy="395597"/>
          </a:xfrm>
          <a:custGeom>
            <a:avLst/>
            <a:gdLst/>
            <a:ahLst/>
            <a:cxnLst/>
            <a:rect l="l" t="t" r="r" b="b"/>
            <a:pathLst>
              <a:path w="1077933" h="395597">
                <a:moveTo>
                  <a:pt x="0" y="395597"/>
                </a:moveTo>
                <a:lnTo>
                  <a:pt x="1077933" y="395597"/>
                </a:lnTo>
                <a:lnTo>
                  <a:pt x="1077933" y="0"/>
                </a:lnTo>
                <a:lnTo>
                  <a:pt x="0" y="0"/>
                </a:lnTo>
                <a:lnTo>
                  <a:pt x="0" y="395597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53439" y="3948782"/>
            <a:ext cx="2823996" cy="395353"/>
          </a:xfrm>
          <a:custGeom>
            <a:avLst/>
            <a:gdLst/>
            <a:ahLst/>
            <a:cxnLst/>
            <a:rect l="l" t="t" r="r" b="b"/>
            <a:pathLst>
              <a:path w="2823996" h="395353">
                <a:moveTo>
                  <a:pt x="2823995" y="0"/>
                </a:moveTo>
                <a:lnTo>
                  <a:pt x="7324" y="0"/>
                </a:lnTo>
                <a:lnTo>
                  <a:pt x="7324" y="395353"/>
                </a:lnTo>
                <a:lnTo>
                  <a:pt x="2823996" y="395353"/>
                </a:lnTo>
                <a:lnTo>
                  <a:pt x="282399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706735" y="3948782"/>
            <a:ext cx="1217399" cy="395353"/>
          </a:xfrm>
          <a:custGeom>
            <a:avLst/>
            <a:gdLst/>
            <a:ahLst/>
            <a:cxnLst/>
            <a:rect l="l" t="t" r="r" b="b"/>
            <a:pathLst>
              <a:path w="1217399" h="395353">
                <a:moveTo>
                  <a:pt x="0" y="395353"/>
                </a:moveTo>
                <a:lnTo>
                  <a:pt x="1217399" y="395353"/>
                </a:lnTo>
                <a:lnTo>
                  <a:pt x="1217399" y="0"/>
                </a:lnTo>
                <a:lnTo>
                  <a:pt x="0" y="0"/>
                </a:lnTo>
                <a:lnTo>
                  <a:pt x="0" y="39535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53727" y="3948782"/>
            <a:ext cx="1077933" cy="395353"/>
          </a:xfrm>
          <a:custGeom>
            <a:avLst/>
            <a:gdLst/>
            <a:ahLst/>
            <a:cxnLst/>
            <a:rect l="l" t="t" r="r" b="b"/>
            <a:pathLst>
              <a:path w="1077933" h="395353">
                <a:moveTo>
                  <a:pt x="0" y="395353"/>
                </a:moveTo>
                <a:lnTo>
                  <a:pt x="1077933" y="395353"/>
                </a:lnTo>
                <a:lnTo>
                  <a:pt x="1077933" y="0"/>
                </a:lnTo>
                <a:lnTo>
                  <a:pt x="0" y="0"/>
                </a:lnTo>
                <a:lnTo>
                  <a:pt x="0" y="39535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53439" y="4373611"/>
            <a:ext cx="2823996" cy="380738"/>
          </a:xfrm>
          <a:custGeom>
            <a:avLst/>
            <a:gdLst/>
            <a:ahLst/>
            <a:cxnLst/>
            <a:rect l="l" t="t" r="r" b="b"/>
            <a:pathLst>
              <a:path w="2823996" h="380738">
                <a:moveTo>
                  <a:pt x="2823995" y="0"/>
                </a:moveTo>
                <a:lnTo>
                  <a:pt x="7324" y="0"/>
                </a:lnTo>
                <a:lnTo>
                  <a:pt x="7324" y="380738"/>
                </a:lnTo>
                <a:lnTo>
                  <a:pt x="2823996" y="380738"/>
                </a:lnTo>
                <a:lnTo>
                  <a:pt x="282399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06735" y="4373611"/>
            <a:ext cx="1217399" cy="380738"/>
          </a:xfrm>
          <a:custGeom>
            <a:avLst/>
            <a:gdLst/>
            <a:ahLst/>
            <a:cxnLst/>
            <a:rect l="l" t="t" r="r" b="b"/>
            <a:pathLst>
              <a:path w="1217399" h="380738">
                <a:moveTo>
                  <a:pt x="0" y="380738"/>
                </a:moveTo>
                <a:lnTo>
                  <a:pt x="1217399" y="380738"/>
                </a:lnTo>
                <a:lnTo>
                  <a:pt x="1217399" y="0"/>
                </a:lnTo>
                <a:lnTo>
                  <a:pt x="0" y="0"/>
                </a:lnTo>
                <a:lnTo>
                  <a:pt x="0" y="38073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53727" y="4373611"/>
            <a:ext cx="1077933" cy="380738"/>
          </a:xfrm>
          <a:custGeom>
            <a:avLst/>
            <a:gdLst/>
            <a:ahLst/>
            <a:cxnLst/>
            <a:rect l="l" t="t" r="r" b="b"/>
            <a:pathLst>
              <a:path w="1077933" h="380738">
                <a:moveTo>
                  <a:pt x="0" y="380738"/>
                </a:moveTo>
                <a:lnTo>
                  <a:pt x="1077933" y="380738"/>
                </a:lnTo>
                <a:lnTo>
                  <a:pt x="1077933" y="0"/>
                </a:lnTo>
                <a:lnTo>
                  <a:pt x="0" y="0"/>
                </a:lnTo>
                <a:lnTo>
                  <a:pt x="0" y="38073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3439" y="4783575"/>
            <a:ext cx="2823996" cy="366122"/>
          </a:xfrm>
          <a:custGeom>
            <a:avLst/>
            <a:gdLst/>
            <a:ahLst/>
            <a:cxnLst/>
            <a:rect l="l" t="t" r="r" b="b"/>
            <a:pathLst>
              <a:path w="2823996" h="366122">
                <a:moveTo>
                  <a:pt x="2823995" y="0"/>
                </a:moveTo>
                <a:lnTo>
                  <a:pt x="7324" y="0"/>
                </a:lnTo>
                <a:lnTo>
                  <a:pt x="7324" y="366122"/>
                </a:lnTo>
                <a:lnTo>
                  <a:pt x="2823996" y="366122"/>
                </a:lnTo>
                <a:lnTo>
                  <a:pt x="2823995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706735" y="4783576"/>
            <a:ext cx="1217399" cy="366122"/>
          </a:xfrm>
          <a:custGeom>
            <a:avLst/>
            <a:gdLst/>
            <a:ahLst/>
            <a:cxnLst/>
            <a:rect l="l" t="t" r="r" b="b"/>
            <a:pathLst>
              <a:path w="1217399" h="366122">
                <a:moveTo>
                  <a:pt x="0" y="366122"/>
                </a:moveTo>
                <a:lnTo>
                  <a:pt x="1217399" y="366122"/>
                </a:lnTo>
                <a:lnTo>
                  <a:pt x="1217399" y="0"/>
                </a:lnTo>
                <a:lnTo>
                  <a:pt x="0" y="0"/>
                </a:lnTo>
                <a:lnTo>
                  <a:pt x="0" y="36612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953727" y="4783576"/>
            <a:ext cx="1077933" cy="366122"/>
          </a:xfrm>
          <a:custGeom>
            <a:avLst/>
            <a:gdLst/>
            <a:ahLst/>
            <a:cxnLst/>
            <a:rect l="l" t="t" r="r" b="b"/>
            <a:pathLst>
              <a:path w="1077933" h="366122">
                <a:moveTo>
                  <a:pt x="0" y="366122"/>
                </a:moveTo>
                <a:lnTo>
                  <a:pt x="1077933" y="366122"/>
                </a:lnTo>
                <a:lnTo>
                  <a:pt x="1077933" y="0"/>
                </a:lnTo>
                <a:lnTo>
                  <a:pt x="0" y="0"/>
                </a:lnTo>
                <a:lnTo>
                  <a:pt x="0" y="366122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35140" marR="545021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83207" y="842737"/>
            <a:ext cx="32872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OFICINA</a:t>
            </a:r>
            <a:r>
              <a:rPr sz="1100" b="1" spc="-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ESO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-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INFOR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MA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37945" y="1224626"/>
            <a:ext cx="4769235" cy="3417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OLI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IT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INFOR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MA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TI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endParaRPr sz="1100">
              <a:latin typeface="Verdana"/>
              <a:cs typeface="Verdana"/>
            </a:endParaRPr>
          </a:p>
          <a:p>
            <a:pPr marL="1277543" marR="1282624" algn="ctr">
              <a:lnSpc>
                <a:spcPct val="101277"/>
              </a:lnSpc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-DI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MB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-44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2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21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7756" y="8368320"/>
            <a:ext cx="5800150" cy="414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0" dirty="0" smtClean="0">
                <a:latin typeface="Verdana"/>
                <a:cs typeface="Verdana"/>
              </a:rPr>
              <a:t>D</a:t>
            </a:r>
            <a:r>
              <a:rPr sz="900" spc="-4" dirty="0" smtClean="0">
                <a:latin typeface="Verdana"/>
                <a:cs typeface="Verdana"/>
              </a:rPr>
              <a:t>u</a:t>
            </a:r>
            <a:r>
              <a:rPr sz="900" spc="0" dirty="0" smtClean="0">
                <a:latin typeface="Verdana"/>
                <a:cs typeface="Verdana"/>
              </a:rPr>
              <a:t>ra</a:t>
            </a:r>
            <a:r>
              <a:rPr sz="900" spc="-4" dirty="0" smtClean="0">
                <a:latin typeface="Verdana"/>
                <a:cs typeface="Verdana"/>
              </a:rPr>
              <a:t>n</a:t>
            </a:r>
            <a:r>
              <a:rPr sz="900" spc="4" dirty="0" smtClean="0">
                <a:latin typeface="Verdana"/>
                <a:cs typeface="Verdana"/>
              </a:rPr>
              <a:t>t</a:t>
            </a:r>
            <a:r>
              <a:rPr sz="900" spc="0" dirty="0" smtClean="0">
                <a:latin typeface="Verdana"/>
                <a:cs typeface="Verdana"/>
              </a:rPr>
              <a:t>e</a:t>
            </a:r>
            <a:r>
              <a:rPr sz="900" spc="4" dirty="0" smtClean="0">
                <a:latin typeface="Verdana"/>
                <a:cs typeface="Verdana"/>
              </a:rPr>
              <a:t> e</a:t>
            </a:r>
            <a:r>
              <a:rPr sz="900" spc="0" dirty="0" smtClean="0">
                <a:latin typeface="Verdana"/>
                <a:cs typeface="Verdana"/>
              </a:rPr>
              <a:t>l </a:t>
            </a:r>
            <a:r>
              <a:rPr sz="900" spc="4" dirty="0" smtClean="0">
                <a:latin typeface="Verdana"/>
                <a:cs typeface="Verdana"/>
              </a:rPr>
              <a:t>pe</a:t>
            </a:r>
            <a:r>
              <a:rPr sz="900" spc="0" dirty="0" smtClean="0">
                <a:latin typeface="Verdana"/>
                <a:cs typeface="Verdana"/>
              </a:rPr>
              <a:t>r</a:t>
            </a:r>
            <a:r>
              <a:rPr sz="900" spc="4" dirty="0" smtClean="0">
                <a:latin typeface="Verdana"/>
                <a:cs typeface="Verdana"/>
              </a:rPr>
              <a:t>iod</a:t>
            </a:r>
            <a:r>
              <a:rPr sz="900" spc="0" dirty="0" smtClean="0">
                <a:latin typeface="Verdana"/>
                <a:cs typeface="Verdana"/>
              </a:rPr>
              <a:t>o</a:t>
            </a:r>
            <a:r>
              <a:rPr sz="900" spc="4" dirty="0" smtClean="0">
                <a:latin typeface="Verdana"/>
                <a:cs typeface="Verdana"/>
              </a:rPr>
              <a:t> e</a:t>
            </a:r>
            <a:r>
              <a:rPr sz="900" spc="-4" dirty="0" smtClean="0">
                <a:latin typeface="Verdana"/>
                <a:cs typeface="Verdana"/>
              </a:rPr>
              <a:t>v</a:t>
            </a:r>
            <a:r>
              <a:rPr sz="900" spc="0" dirty="0" smtClean="0">
                <a:latin typeface="Verdana"/>
                <a:cs typeface="Verdana"/>
              </a:rPr>
              <a:t>a</a:t>
            </a:r>
            <a:r>
              <a:rPr sz="900" spc="4" dirty="0" smtClean="0">
                <a:latin typeface="Verdana"/>
                <a:cs typeface="Verdana"/>
              </a:rPr>
              <a:t>l</a:t>
            </a:r>
            <a:r>
              <a:rPr sz="900" spc="-4" dirty="0" smtClean="0">
                <a:latin typeface="Verdana"/>
                <a:cs typeface="Verdana"/>
              </a:rPr>
              <a:t>u</a:t>
            </a:r>
            <a:r>
              <a:rPr sz="900" spc="9" dirty="0" smtClean="0">
                <a:latin typeface="Verdana"/>
                <a:cs typeface="Verdana"/>
              </a:rPr>
              <a:t>a</a:t>
            </a:r>
            <a:r>
              <a:rPr sz="900" spc="4" dirty="0" smtClean="0">
                <a:latin typeface="Verdana"/>
                <a:cs typeface="Verdana"/>
              </a:rPr>
              <a:t>do</a:t>
            </a:r>
            <a:r>
              <a:rPr sz="900" spc="0" dirty="0" smtClean="0">
                <a:latin typeface="Verdana"/>
                <a:cs typeface="Verdana"/>
              </a:rPr>
              <a:t>, se </a:t>
            </a:r>
            <a:r>
              <a:rPr sz="900" spc="4" dirty="0" smtClean="0">
                <a:latin typeface="Verdana"/>
                <a:cs typeface="Verdana"/>
              </a:rPr>
              <a:t>de</a:t>
            </a:r>
            <a:r>
              <a:rPr sz="900" spc="0" dirty="0" smtClean="0">
                <a:latin typeface="Verdana"/>
                <a:cs typeface="Verdana"/>
              </a:rPr>
              <a:t>s</a:t>
            </a:r>
            <a:r>
              <a:rPr sz="900" spc="4" dirty="0" smtClean="0">
                <a:latin typeface="Verdana"/>
                <a:cs typeface="Verdana"/>
              </a:rPr>
              <a:t>t</a:t>
            </a:r>
            <a:r>
              <a:rPr sz="900" spc="0" dirty="0" smtClean="0">
                <a:latin typeface="Verdana"/>
                <a:cs typeface="Verdana"/>
              </a:rPr>
              <a:t>acan</a:t>
            </a:r>
            <a:r>
              <a:rPr sz="900" spc="4" dirty="0" smtClean="0">
                <a:latin typeface="Verdana"/>
                <a:cs typeface="Verdana"/>
              </a:rPr>
              <a:t> l</a:t>
            </a:r>
            <a:r>
              <a:rPr sz="900" spc="0" dirty="0" smtClean="0">
                <a:latin typeface="Verdana"/>
                <a:cs typeface="Verdana"/>
              </a:rPr>
              <a:t>as</a:t>
            </a:r>
            <a:r>
              <a:rPr sz="900" spc="-4" dirty="0" smtClean="0">
                <a:latin typeface="Verdana"/>
                <a:cs typeface="Verdana"/>
              </a:rPr>
              <a:t> </a:t>
            </a:r>
            <a:r>
              <a:rPr sz="900" spc="14" dirty="0" smtClean="0">
                <a:latin typeface="Verdana"/>
                <a:cs typeface="Verdana"/>
              </a:rPr>
              <a:t>i</a:t>
            </a:r>
            <a:r>
              <a:rPr sz="900" spc="-4" dirty="0" smtClean="0">
                <a:latin typeface="Verdana"/>
                <a:cs typeface="Verdana"/>
              </a:rPr>
              <a:t>nf</a:t>
            </a:r>
            <a:r>
              <a:rPr sz="900" spc="4" dirty="0" smtClean="0">
                <a:latin typeface="Verdana"/>
                <a:cs typeface="Verdana"/>
              </a:rPr>
              <a:t>o</a:t>
            </a:r>
            <a:r>
              <a:rPr sz="900" spc="0" dirty="0" smtClean="0">
                <a:latin typeface="Verdana"/>
                <a:cs typeface="Verdana"/>
              </a:rPr>
              <a:t>r</a:t>
            </a:r>
            <a:r>
              <a:rPr sz="900" spc="9" dirty="0" smtClean="0">
                <a:latin typeface="Verdana"/>
                <a:cs typeface="Verdana"/>
              </a:rPr>
              <a:t>m</a:t>
            </a:r>
            <a:r>
              <a:rPr sz="900" spc="0" dirty="0" smtClean="0">
                <a:latin typeface="Verdana"/>
                <a:cs typeface="Verdana"/>
              </a:rPr>
              <a:t>ac</a:t>
            </a:r>
            <a:r>
              <a:rPr sz="900" spc="4" dirty="0" smtClean="0">
                <a:latin typeface="Verdana"/>
                <a:cs typeface="Verdana"/>
              </a:rPr>
              <a:t>io</a:t>
            </a:r>
            <a:r>
              <a:rPr sz="900" spc="-4" dirty="0" smtClean="0">
                <a:latin typeface="Verdana"/>
                <a:cs typeface="Verdana"/>
              </a:rPr>
              <a:t>n</a:t>
            </a:r>
            <a:r>
              <a:rPr sz="900" spc="4" dirty="0" smtClean="0">
                <a:latin typeface="Verdana"/>
                <a:cs typeface="Verdana"/>
              </a:rPr>
              <a:t>e</a:t>
            </a:r>
            <a:r>
              <a:rPr sz="900" spc="0" dirty="0" smtClean="0">
                <a:latin typeface="Verdana"/>
                <a:cs typeface="Verdana"/>
              </a:rPr>
              <a:t>s</a:t>
            </a:r>
            <a:r>
              <a:rPr sz="900" spc="14" dirty="0" smtClean="0">
                <a:latin typeface="Verdana"/>
                <a:cs typeface="Verdana"/>
              </a:rPr>
              <a:t> </a:t>
            </a:r>
            <a:r>
              <a:rPr sz="900" spc="0" dirty="0" smtClean="0">
                <a:latin typeface="Verdana"/>
                <a:cs typeface="Verdana"/>
              </a:rPr>
              <a:t>r</a:t>
            </a:r>
            <a:r>
              <a:rPr sz="900" spc="4" dirty="0" smtClean="0">
                <a:latin typeface="Verdana"/>
                <a:cs typeface="Verdana"/>
              </a:rPr>
              <a:t>el</a:t>
            </a:r>
            <a:r>
              <a:rPr sz="900" spc="0" dirty="0" smtClean="0">
                <a:latin typeface="Verdana"/>
                <a:cs typeface="Verdana"/>
              </a:rPr>
              <a:t>ac</a:t>
            </a:r>
            <a:r>
              <a:rPr sz="900" spc="4" dirty="0" smtClean="0">
                <a:latin typeface="Verdana"/>
                <a:cs typeface="Verdana"/>
              </a:rPr>
              <a:t>io</a:t>
            </a:r>
            <a:r>
              <a:rPr sz="900" spc="-4" dirty="0" smtClean="0">
                <a:latin typeface="Verdana"/>
                <a:cs typeface="Verdana"/>
              </a:rPr>
              <a:t>n</a:t>
            </a:r>
            <a:r>
              <a:rPr sz="900" spc="0" dirty="0" smtClean="0">
                <a:latin typeface="Verdana"/>
                <a:cs typeface="Verdana"/>
              </a:rPr>
              <a:t>ad</a:t>
            </a:r>
            <a:r>
              <a:rPr sz="900" spc="14" dirty="0" smtClean="0">
                <a:latin typeface="Verdana"/>
                <a:cs typeface="Verdana"/>
              </a:rPr>
              <a:t>a</a:t>
            </a:r>
            <a:r>
              <a:rPr sz="900" spc="0" dirty="0" smtClean="0">
                <a:latin typeface="Verdana"/>
                <a:cs typeface="Verdana"/>
              </a:rPr>
              <a:t>s c</a:t>
            </a:r>
            <a:r>
              <a:rPr sz="900" spc="14" dirty="0" smtClean="0">
                <a:latin typeface="Verdana"/>
                <a:cs typeface="Verdana"/>
              </a:rPr>
              <a:t>o</a:t>
            </a:r>
            <a:r>
              <a:rPr sz="900" spc="0" dirty="0" smtClean="0">
                <a:latin typeface="Verdana"/>
                <a:cs typeface="Verdana"/>
              </a:rPr>
              <a:t>n</a:t>
            </a:r>
            <a:r>
              <a:rPr sz="900" spc="4" dirty="0" smtClean="0">
                <a:latin typeface="Verdana"/>
                <a:cs typeface="Verdana"/>
              </a:rPr>
              <a:t> </a:t>
            </a:r>
            <a:r>
              <a:rPr sz="900" spc="9" dirty="0" smtClean="0">
                <a:latin typeface="Verdana"/>
                <a:cs typeface="Verdana"/>
              </a:rPr>
              <a:t>c</a:t>
            </a:r>
            <a:r>
              <a:rPr sz="900" spc="4" dirty="0" smtClean="0">
                <a:latin typeface="Verdana"/>
                <a:cs typeface="Verdana"/>
              </a:rPr>
              <a:t>e</a:t>
            </a:r>
            <a:r>
              <a:rPr sz="900" spc="0" dirty="0" smtClean="0">
                <a:latin typeface="Verdana"/>
                <a:cs typeface="Verdana"/>
              </a:rPr>
              <a:t>r</a:t>
            </a:r>
            <a:r>
              <a:rPr sz="900" spc="4" dirty="0" smtClean="0">
                <a:latin typeface="Verdana"/>
                <a:cs typeface="Verdana"/>
              </a:rPr>
              <a:t>ti</a:t>
            </a:r>
            <a:r>
              <a:rPr sz="900" spc="-4" dirty="0" smtClean="0">
                <a:latin typeface="Verdana"/>
                <a:cs typeface="Verdana"/>
              </a:rPr>
              <a:t>f</a:t>
            </a:r>
            <a:r>
              <a:rPr sz="900" spc="4" dirty="0" smtClean="0">
                <a:latin typeface="Verdana"/>
                <a:cs typeface="Verdana"/>
              </a:rPr>
              <a:t>i</a:t>
            </a:r>
            <a:r>
              <a:rPr sz="900" spc="0" dirty="0" smtClean="0">
                <a:latin typeface="Verdana"/>
                <a:cs typeface="Verdana"/>
              </a:rPr>
              <a:t>cac</a:t>
            </a:r>
            <a:r>
              <a:rPr sz="900" spc="4" dirty="0" smtClean="0">
                <a:latin typeface="Verdana"/>
                <a:cs typeface="Verdana"/>
              </a:rPr>
              <a:t>ió</a:t>
            </a:r>
            <a:r>
              <a:rPr sz="900" spc="0" dirty="0" smtClean="0">
                <a:latin typeface="Verdana"/>
                <a:cs typeface="Verdana"/>
              </a:rPr>
              <a:t>n armas</a:t>
            </a:r>
            <a:r>
              <a:rPr sz="900" spc="9" dirty="0" smtClean="0">
                <a:latin typeface="Verdana"/>
                <a:cs typeface="Verdana"/>
              </a:rPr>
              <a:t> </a:t>
            </a:r>
            <a:r>
              <a:rPr sz="900" spc="4" dirty="0" smtClean="0">
                <a:latin typeface="Verdana"/>
                <a:cs typeface="Verdana"/>
              </a:rPr>
              <a:t>de</a:t>
            </a:r>
            <a:endParaRPr sz="900">
              <a:latin typeface="Verdana"/>
              <a:cs typeface="Verdana"/>
            </a:endParaRPr>
          </a:p>
          <a:p>
            <a:pPr marL="12700" marR="831">
              <a:lnSpc>
                <a:spcPts val="1080"/>
              </a:lnSpc>
              <a:spcBef>
                <a:spcPts val="2"/>
              </a:spcBef>
            </a:pPr>
            <a:r>
              <a:rPr sz="1350" spc="-4" baseline="-3047" dirty="0" smtClean="0">
                <a:latin typeface="Verdana"/>
                <a:cs typeface="Verdana"/>
              </a:rPr>
              <a:t>fu</a:t>
            </a:r>
            <a:r>
              <a:rPr sz="1350" spc="4" baseline="-3047" dirty="0" smtClean="0">
                <a:latin typeface="Verdana"/>
                <a:cs typeface="Verdana"/>
              </a:rPr>
              <a:t>eg</a:t>
            </a:r>
            <a:r>
              <a:rPr sz="1350" spc="0" baseline="-3047" dirty="0" smtClean="0">
                <a:latin typeface="Verdana"/>
                <a:cs typeface="Verdana"/>
              </a:rPr>
              <a:t>o</a:t>
            </a:r>
            <a:r>
              <a:rPr sz="1350" spc="114" baseline="-3047" dirty="0" smtClean="0">
                <a:latin typeface="Verdana"/>
                <a:cs typeface="Verdana"/>
              </a:rPr>
              <a:t> </a:t>
            </a:r>
            <a:r>
              <a:rPr sz="1350" spc="0" baseline="-3047" dirty="0" smtClean="0">
                <a:latin typeface="Verdana"/>
                <a:cs typeface="Verdana"/>
              </a:rPr>
              <a:t>c</a:t>
            </a:r>
            <a:r>
              <a:rPr sz="1350" spc="14" baseline="-3047" dirty="0" smtClean="0">
                <a:latin typeface="Verdana"/>
                <a:cs typeface="Verdana"/>
              </a:rPr>
              <a:t>o</a:t>
            </a:r>
            <a:r>
              <a:rPr sz="1350" spc="0" baseline="-3047" dirty="0" smtClean="0">
                <a:latin typeface="Verdana"/>
                <a:cs typeface="Verdana"/>
              </a:rPr>
              <a:t>n</a:t>
            </a:r>
            <a:r>
              <a:rPr sz="1350" spc="109" baseline="-3047" dirty="0" smtClean="0">
                <a:latin typeface="Verdana"/>
                <a:cs typeface="Verdana"/>
              </a:rPr>
              <a:t> </a:t>
            </a:r>
            <a:r>
              <a:rPr sz="1350" spc="4" baseline="-3047" dirty="0" smtClean="0">
                <a:latin typeface="Verdana"/>
                <a:cs typeface="Verdana"/>
              </a:rPr>
              <a:t>u</a:t>
            </a:r>
            <a:r>
              <a:rPr sz="1350" spc="0" baseline="-3047" dirty="0" smtClean="0">
                <a:latin typeface="Verdana"/>
                <a:cs typeface="Verdana"/>
              </a:rPr>
              <a:t>n</a:t>
            </a:r>
            <a:r>
              <a:rPr sz="1350" spc="100" baseline="-3047" dirty="0" smtClean="0">
                <a:latin typeface="Verdana"/>
                <a:cs typeface="Verdana"/>
              </a:rPr>
              <a:t> </a:t>
            </a:r>
            <a:r>
              <a:rPr sz="1350" spc="4" baseline="-3047" dirty="0" smtClean="0">
                <a:latin typeface="Verdana"/>
                <a:cs typeface="Verdana"/>
              </a:rPr>
              <a:t>20%</a:t>
            </a:r>
            <a:r>
              <a:rPr sz="1350" spc="0" baseline="-3047" dirty="0" smtClean="0">
                <a:latin typeface="Verdana"/>
                <a:cs typeface="Verdana"/>
              </a:rPr>
              <a:t>,</a:t>
            </a:r>
            <a:r>
              <a:rPr sz="1350" spc="100" baseline="-3047" dirty="0" smtClean="0">
                <a:latin typeface="Verdana"/>
                <a:cs typeface="Verdana"/>
              </a:rPr>
              <a:t> </a:t>
            </a:r>
            <a:r>
              <a:rPr sz="1350" spc="0" baseline="-3047" dirty="0" smtClean="0">
                <a:latin typeface="Verdana"/>
                <a:cs typeface="Verdana"/>
              </a:rPr>
              <a:t>se</a:t>
            </a:r>
            <a:r>
              <a:rPr sz="1350" spc="14" baseline="-3047" dirty="0" smtClean="0">
                <a:latin typeface="Verdana"/>
                <a:cs typeface="Verdana"/>
              </a:rPr>
              <a:t>g</a:t>
            </a:r>
            <a:r>
              <a:rPr sz="1350" spc="-4" baseline="-3047" dirty="0" smtClean="0">
                <a:latin typeface="Verdana"/>
                <a:cs typeface="Verdana"/>
              </a:rPr>
              <a:t>u</a:t>
            </a:r>
            <a:r>
              <a:rPr sz="1350" spc="14" baseline="-3047" dirty="0" smtClean="0">
                <a:latin typeface="Verdana"/>
                <a:cs typeface="Verdana"/>
              </a:rPr>
              <a:t>i</a:t>
            </a:r>
            <a:r>
              <a:rPr sz="1350" spc="4" baseline="-3047" dirty="0" smtClean="0">
                <a:latin typeface="Verdana"/>
                <a:cs typeface="Verdana"/>
              </a:rPr>
              <a:t>d</a:t>
            </a:r>
            <a:r>
              <a:rPr sz="1350" spc="0" baseline="-3047" dirty="0" smtClean="0">
                <a:latin typeface="Verdana"/>
                <a:cs typeface="Verdana"/>
              </a:rPr>
              <a:t>a</a:t>
            </a:r>
            <a:r>
              <a:rPr sz="1350" spc="109" baseline="-3047" dirty="0" smtClean="0">
                <a:latin typeface="Verdana"/>
                <a:cs typeface="Verdana"/>
              </a:rPr>
              <a:t> </a:t>
            </a:r>
            <a:r>
              <a:rPr sz="1350" spc="4" baseline="-3047" dirty="0" smtClean="0">
                <a:latin typeface="Verdana"/>
                <a:cs typeface="Verdana"/>
              </a:rPr>
              <a:t>po</a:t>
            </a:r>
            <a:r>
              <a:rPr sz="1350" spc="0" baseline="-3047" dirty="0" smtClean="0">
                <a:latin typeface="Verdana"/>
                <a:cs typeface="Verdana"/>
              </a:rPr>
              <a:t>r</a:t>
            </a:r>
            <a:r>
              <a:rPr sz="1350" spc="104" baseline="-3047" dirty="0" smtClean="0">
                <a:latin typeface="Verdana"/>
                <a:cs typeface="Verdana"/>
              </a:rPr>
              <a:t> </a:t>
            </a:r>
            <a:r>
              <a:rPr sz="1350" spc="4" baseline="-3047" dirty="0" smtClean="0">
                <a:latin typeface="Verdana"/>
                <a:cs typeface="Verdana"/>
              </a:rPr>
              <a:t>l</a:t>
            </a:r>
            <a:r>
              <a:rPr sz="1350" spc="0" baseline="-3047" dirty="0" smtClean="0">
                <a:latin typeface="Verdana"/>
                <a:cs typeface="Verdana"/>
              </a:rPr>
              <a:t>as</a:t>
            </a:r>
            <a:r>
              <a:rPr sz="1350" spc="104" baseline="-3047" dirty="0" smtClean="0">
                <a:latin typeface="Verdana"/>
                <a:cs typeface="Verdana"/>
              </a:rPr>
              <a:t> </a:t>
            </a:r>
            <a:r>
              <a:rPr sz="1350" spc="0" baseline="-3047" dirty="0" smtClean="0">
                <a:latin typeface="Verdana"/>
                <a:cs typeface="Verdana"/>
              </a:rPr>
              <a:t>r</a:t>
            </a:r>
            <a:r>
              <a:rPr sz="1350" spc="4" baseline="-3047" dirty="0" smtClean="0">
                <a:latin typeface="Verdana"/>
                <a:cs typeface="Verdana"/>
              </a:rPr>
              <a:t>el</a:t>
            </a:r>
            <a:r>
              <a:rPr sz="1350" spc="0" baseline="-3047" dirty="0" smtClean="0">
                <a:latin typeface="Verdana"/>
                <a:cs typeface="Verdana"/>
              </a:rPr>
              <a:t>ac</a:t>
            </a:r>
            <a:r>
              <a:rPr sz="1350" spc="4" baseline="-3047" dirty="0" smtClean="0">
                <a:latin typeface="Verdana"/>
                <a:cs typeface="Verdana"/>
              </a:rPr>
              <a:t>io</a:t>
            </a:r>
            <a:r>
              <a:rPr sz="1350" spc="-4" baseline="-3047" dirty="0" smtClean="0">
                <a:latin typeface="Verdana"/>
                <a:cs typeface="Verdana"/>
              </a:rPr>
              <a:t>n</a:t>
            </a:r>
            <a:r>
              <a:rPr sz="1350" spc="0" baseline="-3047" dirty="0" smtClean="0">
                <a:latin typeface="Verdana"/>
                <a:cs typeface="Verdana"/>
              </a:rPr>
              <a:t>ad</a:t>
            </a:r>
            <a:r>
              <a:rPr sz="1350" spc="14" baseline="-3047" dirty="0" smtClean="0">
                <a:latin typeface="Verdana"/>
                <a:cs typeface="Verdana"/>
              </a:rPr>
              <a:t>a</a:t>
            </a:r>
            <a:r>
              <a:rPr sz="1350" spc="0" baseline="-3047" dirty="0" smtClean="0">
                <a:latin typeface="Verdana"/>
                <a:cs typeface="Verdana"/>
              </a:rPr>
              <a:t>s</a:t>
            </a:r>
            <a:r>
              <a:rPr sz="1350" spc="109" baseline="-3047" dirty="0" smtClean="0">
                <a:latin typeface="Verdana"/>
                <a:cs typeface="Verdana"/>
              </a:rPr>
              <a:t> </a:t>
            </a:r>
            <a:r>
              <a:rPr sz="1350" spc="0" baseline="-3047" dirty="0" smtClean="0">
                <a:latin typeface="Verdana"/>
                <a:cs typeface="Verdana"/>
              </a:rPr>
              <a:t>c</a:t>
            </a:r>
            <a:r>
              <a:rPr sz="1350" spc="14" baseline="-3047" dirty="0" smtClean="0">
                <a:latin typeface="Verdana"/>
                <a:cs typeface="Verdana"/>
              </a:rPr>
              <a:t>o</a:t>
            </a:r>
            <a:r>
              <a:rPr sz="1350" spc="0" baseline="-3047" dirty="0" smtClean="0">
                <a:latin typeface="Verdana"/>
                <a:cs typeface="Verdana"/>
              </a:rPr>
              <a:t>n</a:t>
            </a:r>
            <a:r>
              <a:rPr sz="1350" spc="99" baseline="-3047" dirty="0" smtClean="0">
                <a:latin typeface="Verdana"/>
                <a:cs typeface="Verdana"/>
              </a:rPr>
              <a:t> </a:t>
            </a:r>
            <a:r>
              <a:rPr sz="1350" spc="4" baseline="-3047" dirty="0" smtClean="0">
                <a:latin typeface="Verdana"/>
                <a:cs typeface="Verdana"/>
              </a:rPr>
              <a:t>de</a:t>
            </a:r>
            <a:r>
              <a:rPr sz="1350" spc="9" baseline="-3047" dirty="0" smtClean="0">
                <a:latin typeface="Verdana"/>
                <a:cs typeface="Verdana"/>
              </a:rPr>
              <a:t>s</a:t>
            </a:r>
            <a:r>
              <a:rPr sz="1350" spc="-4" baseline="-3047" dirty="0" smtClean="0">
                <a:latin typeface="Verdana"/>
                <a:cs typeface="Verdana"/>
              </a:rPr>
              <a:t>v</a:t>
            </a:r>
            <a:r>
              <a:rPr sz="1350" spc="14" baseline="-3047" dirty="0" smtClean="0">
                <a:latin typeface="Verdana"/>
                <a:cs typeface="Verdana"/>
              </a:rPr>
              <a:t>i</a:t>
            </a:r>
            <a:r>
              <a:rPr sz="1350" spc="4" baseline="-3047" dirty="0" smtClean="0">
                <a:latin typeface="Verdana"/>
                <a:cs typeface="Verdana"/>
              </a:rPr>
              <a:t>n</a:t>
            </a:r>
            <a:r>
              <a:rPr sz="1350" spc="0" baseline="-3047" dirty="0" smtClean="0">
                <a:latin typeface="Verdana"/>
                <a:cs typeface="Verdana"/>
              </a:rPr>
              <a:t>c</a:t>
            </a:r>
            <a:r>
              <a:rPr sz="1350" spc="-4" baseline="-3047" dirty="0" smtClean="0">
                <a:latin typeface="Verdana"/>
                <a:cs typeface="Verdana"/>
              </a:rPr>
              <a:t>u</a:t>
            </a:r>
            <a:r>
              <a:rPr sz="1350" spc="4" baseline="-3047" dirty="0" smtClean="0">
                <a:latin typeface="Verdana"/>
                <a:cs typeface="Verdana"/>
              </a:rPr>
              <a:t>l</a:t>
            </a:r>
            <a:r>
              <a:rPr sz="1350" spc="9" baseline="-3047" dirty="0" smtClean="0">
                <a:latin typeface="Verdana"/>
                <a:cs typeface="Verdana"/>
              </a:rPr>
              <a:t>a</a:t>
            </a:r>
            <a:r>
              <a:rPr sz="1350" spc="0" baseline="-3047" dirty="0" smtClean="0">
                <a:latin typeface="Verdana"/>
                <a:cs typeface="Verdana"/>
              </a:rPr>
              <a:t>c</a:t>
            </a:r>
            <a:r>
              <a:rPr sz="1350" spc="4" baseline="-3047" dirty="0" smtClean="0">
                <a:latin typeface="Verdana"/>
                <a:cs typeface="Verdana"/>
              </a:rPr>
              <a:t>ió</a:t>
            </a:r>
            <a:r>
              <a:rPr sz="1350" spc="0" baseline="-3047" dirty="0" smtClean="0">
                <a:latin typeface="Verdana"/>
                <a:cs typeface="Verdana"/>
              </a:rPr>
              <a:t>n</a:t>
            </a:r>
            <a:r>
              <a:rPr sz="1350" spc="119" baseline="-3047" dirty="0" smtClean="0">
                <a:latin typeface="Verdana"/>
                <a:cs typeface="Verdana"/>
              </a:rPr>
              <a:t> </a:t>
            </a:r>
            <a:r>
              <a:rPr sz="1350" spc="0" baseline="-3047" dirty="0" smtClean="0">
                <a:latin typeface="Verdana"/>
                <a:cs typeface="Verdana"/>
              </a:rPr>
              <a:t>y</a:t>
            </a:r>
            <a:r>
              <a:rPr sz="1350" spc="114" baseline="-3047" dirty="0" smtClean="0">
                <a:latin typeface="Verdana"/>
                <a:cs typeface="Verdana"/>
              </a:rPr>
              <a:t> </a:t>
            </a:r>
            <a:r>
              <a:rPr sz="1350" spc="4" baseline="-3047" dirty="0" smtClean="0">
                <a:latin typeface="Verdana"/>
                <a:cs typeface="Verdana"/>
              </a:rPr>
              <a:t>p</a:t>
            </a:r>
            <a:r>
              <a:rPr sz="1350" spc="0" baseline="-3047" dirty="0" smtClean="0">
                <a:latin typeface="Verdana"/>
                <a:cs typeface="Verdana"/>
              </a:rPr>
              <a:t>r</a:t>
            </a:r>
            <a:r>
              <a:rPr sz="1350" spc="4" baseline="-3047" dirty="0" smtClean="0">
                <a:latin typeface="Verdana"/>
                <a:cs typeface="Verdana"/>
              </a:rPr>
              <a:t>e</a:t>
            </a:r>
            <a:r>
              <a:rPr sz="1350" spc="0" baseline="-3047" dirty="0" smtClean="0">
                <a:latin typeface="Verdana"/>
                <a:cs typeface="Verdana"/>
              </a:rPr>
              <a:t>s</a:t>
            </a:r>
            <a:r>
              <a:rPr sz="1350" spc="4" baseline="-3047" dirty="0" smtClean="0">
                <a:latin typeface="Verdana"/>
                <a:cs typeface="Verdana"/>
              </a:rPr>
              <a:t>t</a:t>
            </a:r>
            <a:r>
              <a:rPr sz="1350" spc="0" baseline="-3047" dirty="0" smtClean="0">
                <a:latin typeface="Verdana"/>
                <a:cs typeface="Verdana"/>
              </a:rPr>
              <a:t>ac</a:t>
            </a:r>
            <a:r>
              <a:rPr sz="1350" spc="4" baseline="-3047" dirty="0" smtClean="0">
                <a:latin typeface="Verdana"/>
                <a:cs typeface="Verdana"/>
              </a:rPr>
              <a:t>io</a:t>
            </a:r>
            <a:r>
              <a:rPr sz="1350" spc="-4" baseline="-3047" dirty="0" smtClean="0">
                <a:latin typeface="Verdana"/>
                <a:cs typeface="Verdana"/>
              </a:rPr>
              <a:t>n</a:t>
            </a:r>
            <a:r>
              <a:rPr sz="1350" spc="14" baseline="-3047" dirty="0" smtClean="0">
                <a:latin typeface="Verdana"/>
                <a:cs typeface="Verdana"/>
              </a:rPr>
              <a:t>e</a:t>
            </a:r>
            <a:r>
              <a:rPr sz="1350" spc="0" baseline="-3047" dirty="0" smtClean="0">
                <a:latin typeface="Verdana"/>
                <a:cs typeface="Verdana"/>
              </a:rPr>
              <a:t>s</a:t>
            </a:r>
            <a:r>
              <a:rPr sz="1350" spc="109" baseline="-3047" dirty="0" smtClean="0">
                <a:latin typeface="Verdana"/>
                <a:cs typeface="Verdana"/>
              </a:rPr>
              <a:t> </a:t>
            </a:r>
            <a:r>
              <a:rPr sz="1350" spc="4" baseline="-3047" dirty="0" smtClean="0">
                <a:latin typeface="Verdana"/>
                <a:cs typeface="Verdana"/>
              </a:rPr>
              <a:t>l</a:t>
            </a:r>
            <a:r>
              <a:rPr sz="1350" spc="0" baseline="-3047" dirty="0" smtClean="0">
                <a:latin typeface="Verdana"/>
                <a:cs typeface="Verdana"/>
              </a:rPr>
              <a:t>ab</a:t>
            </a:r>
            <a:r>
              <a:rPr sz="1350" spc="9" baseline="-3047" dirty="0" smtClean="0">
                <a:latin typeface="Verdana"/>
                <a:cs typeface="Verdana"/>
              </a:rPr>
              <a:t>o</a:t>
            </a:r>
            <a:r>
              <a:rPr sz="1350" spc="0" baseline="-3047" dirty="0" smtClean="0">
                <a:latin typeface="Verdana"/>
                <a:cs typeface="Verdana"/>
              </a:rPr>
              <a:t>ra</a:t>
            </a:r>
            <a:r>
              <a:rPr sz="1350" spc="4" baseline="-3047" dirty="0" smtClean="0">
                <a:latin typeface="Verdana"/>
                <a:cs typeface="Verdana"/>
              </a:rPr>
              <a:t>le</a:t>
            </a:r>
            <a:r>
              <a:rPr sz="1350" spc="0" baseline="-3047" dirty="0" smtClean="0">
                <a:latin typeface="Verdana"/>
                <a:cs typeface="Verdana"/>
              </a:rPr>
              <a:t>s</a:t>
            </a:r>
            <a:r>
              <a:rPr sz="1350" spc="109" baseline="-3047" dirty="0" smtClean="0">
                <a:latin typeface="Verdana"/>
                <a:cs typeface="Verdana"/>
              </a:rPr>
              <a:t> </a:t>
            </a:r>
            <a:r>
              <a:rPr sz="1350" spc="0" baseline="-3047" dirty="0" smtClean="0">
                <a:latin typeface="Verdana"/>
                <a:cs typeface="Verdana"/>
              </a:rPr>
              <a:t>c</a:t>
            </a:r>
            <a:r>
              <a:rPr sz="1350" spc="14" baseline="-3047" dirty="0" smtClean="0">
                <a:latin typeface="Verdana"/>
                <a:cs typeface="Verdana"/>
              </a:rPr>
              <a:t>o</a:t>
            </a:r>
            <a:r>
              <a:rPr sz="1350" spc="0" baseline="-3047" dirty="0" smtClean="0">
                <a:latin typeface="Verdana"/>
                <a:cs typeface="Verdana"/>
              </a:rPr>
              <a:t>n</a:t>
            </a:r>
            <a:endParaRPr sz="900">
              <a:latin typeface="Verdana"/>
              <a:cs typeface="Verdana"/>
            </a:endParaRPr>
          </a:p>
          <a:p>
            <a:pPr marL="12700" marR="17145">
              <a:lnSpc>
                <a:spcPts val="1080"/>
              </a:lnSpc>
            </a:pPr>
            <a:r>
              <a:rPr sz="1350" spc="4" baseline="-3047" dirty="0" smtClean="0">
                <a:latin typeface="Verdana"/>
                <a:cs typeface="Verdana"/>
              </a:rPr>
              <a:t>18</a:t>
            </a:r>
            <a:r>
              <a:rPr sz="1350" spc="-4" baseline="-3047" dirty="0" smtClean="0">
                <a:latin typeface="Verdana"/>
                <a:cs typeface="Verdana"/>
              </a:rPr>
              <a:t>.</a:t>
            </a:r>
            <a:r>
              <a:rPr sz="1350" spc="4" baseline="-3047" dirty="0" smtClean="0">
                <a:latin typeface="Verdana"/>
                <a:cs typeface="Verdana"/>
              </a:rPr>
              <a:t>2</a:t>
            </a:r>
            <a:r>
              <a:rPr sz="1350" spc="0" baseline="-3047" dirty="0" smtClean="0">
                <a:latin typeface="Verdana"/>
                <a:cs typeface="Verdana"/>
              </a:rPr>
              <a:t>%</a:t>
            </a:r>
            <a:r>
              <a:rPr sz="1350" spc="-9" baseline="-3047" dirty="0" smtClean="0">
                <a:latin typeface="Verdana"/>
                <a:cs typeface="Verdana"/>
              </a:rPr>
              <a:t> </a:t>
            </a:r>
            <a:r>
              <a:rPr sz="1350" spc="0" baseline="-3047" dirty="0" smtClean="0">
                <a:latin typeface="Verdana"/>
                <a:cs typeface="Verdana"/>
              </a:rPr>
              <a:t>y</a:t>
            </a:r>
            <a:r>
              <a:rPr sz="1350" spc="4" baseline="-3047" dirty="0" smtClean="0">
                <a:latin typeface="Verdana"/>
                <a:cs typeface="Verdana"/>
              </a:rPr>
              <a:t> </a:t>
            </a:r>
            <a:r>
              <a:rPr sz="1350" spc="0" baseline="-3047" dirty="0" smtClean="0">
                <a:latin typeface="Verdana"/>
                <a:cs typeface="Verdana"/>
              </a:rPr>
              <a:t>r</a:t>
            </a:r>
            <a:r>
              <a:rPr sz="1350" spc="4" baseline="-3047" dirty="0" smtClean="0">
                <a:latin typeface="Verdana"/>
                <a:cs typeface="Verdana"/>
              </a:rPr>
              <a:t>el</a:t>
            </a:r>
            <a:r>
              <a:rPr sz="1350" spc="0" baseline="-3047" dirty="0" smtClean="0">
                <a:latin typeface="Verdana"/>
                <a:cs typeface="Verdana"/>
              </a:rPr>
              <a:t>ac</a:t>
            </a:r>
            <a:r>
              <a:rPr sz="1350" spc="4" baseline="-3047" dirty="0" smtClean="0">
                <a:latin typeface="Verdana"/>
                <a:cs typeface="Verdana"/>
              </a:rPr>
              <a:t>io</a:t>
            </a:r>
            <a:r>
              <a:rPr sz="1350" spc="-4" baseline="-3047" dirty="0" smtClean="0">
                <a:latin typeface="Verdana"/>
                <a:cs typeface="Verdana"/>
              </a:rPr>
              <a:t>n</a:t>
            </a:r>
            <a:r>
              <a:rPr sz="1350" spc="0" baseline="-3047" dirty="0" smtClean="0">
                <a:latin typeface="Verdana"/>
                <a:cs typeface="Verdana"/>
              </a:rPr>
              <a:t>adas</a:t>
            </a:r>
            <a:r>
              <a:rPr sz="1350" spc="9" baseline="-3047" dirty="0" smtClean="0">
                <a:latin typeface="Verdana"/>
                <a:cs typeface="Verdana"/>
              </a:rPr>
              <a:t> </a:t>
            </a:r>
            <a:r>
              <a:rPr sz="1350" spc="0" baseline="-3047" dirty="0" smtClean="0">
                <a:latin typeface="Verdana"/>
                <a:cs typeface="Verdana"/>
              </a:rPr>
              <a:t>c</a:t>
            </a:r>
            <a:r>
              <a:rPr sz="1350" spc="4" baseline="-3047" dirty="0" smtClean="0">
                <a:latin typeface="Verdana"/>
                <a:cs typeface="Verdana"/>
              </a:rPr>
              <a:t>o</a:t>
            </a:r>
            <a:r>
              <a:rPr sz="1350" spc="0" baseline="-3047" dirty="0" smtClean="0">
                <a:latin typeface="Verdana"/>
                <a:cs typeface="Verdana"/>
              </a:rPr>
              <a:t>n</a:t>
            </a:r>
            <a:r>
              <a:rPr sz="1350" spc="4" baseline="-3047" dirty="0" smtClean="0">
                <a:latin typeface="Verdana"/>
                <a:cs typeface="Verdana"/>
              </a:rPr>
              <a:t> l</a:t>
            </a:r>
            <a:r>
              <a:rPr sz="1350" spc="0" baseline="-3047" dirty="0" smtClean="0">
                <a:latin typeface="Verdana"/>
                <a:cs typeface="Verdana"/>
              </a:rPr>
              <a:t>a</a:t>
            </a:r>
            <a:r>
              <a:rPr sz="1350" spc="-4" baseline="-3047" dirty="0" smtClean="0">
                <a:latin typeface="Verdana"/>
                <a:cs typeface="Verdana"/>
              </a:rPr>
              <a:t> </a:t>
            </a:r>
            <a:r>
              <a:rPr sz="1350" spc="0" baseline="-3047" dirty="0" smtClean="0">
                <a:latin typeface="Verdana"/>
                <a:cs typeface="Verdana"/>
              </a:rPr>
              <a:t>se</a:t>
            </a:r>
            <a:r>
              <a:rPr sz="1350" spc="4" baseline="-3047" dirty="0" smtClean="0">
                <a:latin typeface="Verdana"/>
                <a:cs typeface="Verdana"/>
              </a:rPr>
              <a:t>g</a:t>
            </a:r>
            <a:r>
              <a:rPr sz="1350" spc="-4" baseline="-3047" dirty="0" smtClean="0">
                <a:latin typeface="Verdana"/>
                <a:cs typeface="Verdana"/>
              </a:rPr>
              <a:t>u</a:t>
            </a:r>
            <a:r>
              <a:rPr sz="1350" spc="0" baseline="-3047" dirty="0" smtClean="0">
                <a:latin typeface="Verdana"/>
                <a:cs typeface="Verdana"/>
              </a:rPr>
              <a:t>r</a:t>
            </a:r>
            <a:r>
              <a:rPr sz="1350" spc="4" baseline="-3047" dirty="0" smtClean="0">
                <a:latin typeface="Verdana"/>
                <a:cs typeface="Verdana"/>
              </a:rPr>
              <a:t>id</a:t>
            </a:r>
            <a:r>
              <a:rPr sz="1350" spc="0" baseline="-3047" dirty="0" smtClean="0">
                <a:latin typeface="Verdana"/>
                <a:cs typeface="Verdana"/>
              </a:rPr>
              <a:t>ad</a:t>
            </a:r>
            <a:r>
              <a:rPr sz="1350" spc="9" baseline="-3047" dirty="0" smtClean="0">
                <a:latin typeface="Verdana"/>
                <a:cs typeface="Verdana"/>
              </a:rPr>
              <a:t> </a:t>
            </a:r>
            <a:r>
              <a:rPr sz="1350" spc="0" baseline="-3047" dirty="0" smtClean="0">
                <a:latin typeface="Verdana"/>
                <a:cs typeface="Verdana"/>
              </a:rPr>
              <a:t>c</a:t>
            </a:r>
            <a:r>
              <a:rPr sz="1350" spc="4" baseline="-3047" dirty="0" smtClean="0">
                <a:latin typeface="Verdana"/>
                <a:cs typeface="Verdana"/>
              </a:rPr>
              <a:t>i</a:t>
            </a:r>
            <a:r>
              <a:rPr sz="1350" spc="-4" baseline="-3047" dirty="0" smtClean="0">
                <a:latin typeface="Verdana"/>
                <a:cs typeface="Verdana"/>
              </a:rPr>
              <a:t>u</a:t>
            </a:r>
            <a:r>
              <a:rPr sz="1350" spc="4" baseline="-3047" dirty="0" smtClean="0">
                <a:latin typeface="Verdana"/>
                <a:cs typeface="Verdana"/>
              </a:rPr>
              <a:t>d</a:t>
            </a:r>
            <a:r>
              <a:rPr sz="1350" spc="0" baseline="-3047" dirty="0" smtClean="0">
                <a:latin typeface="Verdana"/>
                <a:cs typeface="Verdana"/>
              </a:rPr>
              <a:t>ada</a:t>
            </a:r>
            <a:r>
              <a:rPr sz="1350" spc="-4" baseline="-3047" dirty="0" smtClean="0">
                <a:latin typeface="Verdana"/>
                <a:cs typeface="Verdana"/>
              </a:rPr>
              <a:t>n</a:t>
            </a:r>
            <a:r>
              <a:rPr sz="1350" spc="0" baseline="-3047" dirty="0" smtClean="0">
                <a:latin typeface="Verdana"/>
                <a:cs typeface="Verdana"/>
              </a:rPr>
              <a:t>a</a:t>
            </a:r>
            <a:r>
              <a:rPr sz="1350" spc="9" baseline="-3047" dirty="0" smtClean="0">
                <a:latin typeface="Verdana"/>
                <a:cs typeface="Verdana"/>
              </a:rPr>
              <a:t> </a:t>
            </a:r>
            <a:r>
              <a:rPr sz="1350" spc="4" baseline="-3047" dirty="0" smtClean="0">
                <a:latin typeface="Verdana"/>
                <a:cs typeface="Verdana"/>
              </a:rPr>
              <a:t>9</a:t>
            </a:r>
            <a:r>
              <a:rPr sz="1350" spc="-4" baseline="-3047" dirty="0" smtClean="0">
                <a:latin typeface="Verdana"/>
                <a:cs typeface="Verdana"/>
              </a:rPr>
              <a:t>.</a:t>
            </a:r>
            <a:r>
              <a:rPr sz="1350" spc="4" baseline="-3047" dirty="0" smtClean="0">
                <a:latin typeface="Verdana"/>
                <a:cs typeface="Verdana"/>
              </a:rPr>
              <a:t>1</a:t>
            </a:r>
            <a:r>
              <a:rPr sz="1350" spc="0" baseline="-3047" dirty="0" smtClean="0">
                <a:latin typeface="Verdana"/>
                <a:cs typeface="Verdana"/>
              </a:rPr>
              <a:t>%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4" dirty="0" smtClean="0">
                <a:latin typeface="Verdana"/>
                <a:cs typeface="Verdana"/>
              </a:rPr>
              <a:t>76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60764" y="1700400"/>
            <a:ext cx="2831320" cy="520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2"/>
              </a:spcBef>
            </a:pPr>
            <a:endParaRPr sz="1400"/>
          </a:p>
          <a:p>
            <a:pPr marL="1210757" marR="1242982" algn="ctr">
              <a:lnSpc>
                <a:spcPct val="101277"/>
              </a:lnSpc>
            </a:pPr>
            <a:r>
              <a:rPr sz="900" b="1" spc="64" dirty="0" smtClean="0">
                <a:latin typeface="Verdana"/>
                <a:cs typeface="Verdana"/>
              </a:rPr>
              <a:t>T</a:t>
            </a:r>
            <a:r>
              <a:rPr sz="900" b="1" spc="-44" dirty="0" smtClean="0">
                <a:latin typeface="Verdana"/>
                <a:cs typeface="Verdana"/>
              </a:rPr>
              <a:t>I</a:t>
            </a:r>
            <a:r>
              <a:rPr sz="900" b="1" spc="14" dirty="0" smtClean="0">
                <a:latin typeface="Verdana"/>
                <a:cs typeface="Verdana"/>
              </a:rPr>
              <a:t>P</a:t>
            </a:r>
            <a:r>
              <a:rPr sz="900" b="1" spc="0" dirty="0" smtClean="0">
                <a:latin typeface="Verdana"/>
                <a:cs typeface="Verdana"/>
              </a:rPr>
              <a:t>O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92085" y="1700400"/>
            <a:ext cx="1246845" cy="520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2"/>
              </a:spcBef>
            </a:pPr>
            <a:endParaRPr sz="1400"/>
          </a:p>
          <a:p>
            <a:pPr marL="271216">
              <a:lnSpc>
                <a:spcPct val="101277"/>
              </a:lnSpc>
            </a:pPr>
            <a:r>
              <a:rPr sz="900" b="1" spc="25" dirty="0" smtClean="0">
                <a:latin typeface="Verdana"/>
                <a:cs typeface="Verdana"/>
              </a:rPr>
              <a:t>C</a:t>
            </a:r>
            <a:r>
              <a:rPr sz="900" b="1" spc="-25" dirty="0" smtClean="0">
                <a:latin typeface="Verdana"/>
                <a:cs typeface="Verdana"/>
              </a:rPr>
              <a:t>A</a:t>
            </a:r>
            <a:r>
              <a:rPr sz="900" b="1" spc="-29" dirty="0" smtClean="0">
                <a:latin typeface="Verdana"/>
                <a:cs typeface="Verdana"/>
              </a:rPr>
              <a:t>N</a:t>
            </a:r>
            <a:r>
              <a:rPr sz="900" b="1" spc="64" dirty="0" smtClean="0">
                <a:latin typeface="Verdana"/>
                <a:cs typeface="Verdana"/>
              </a:rPr>
              <a:t>T</a:t>
            </a:r>
            <a:r>
              <a:rPr sz="900" b="1" spc="-44" dirty="0" smtClean="0">
                <a:latin typeface="Verdana"/>
                <a:cs typeface="Verdana"/>
              </a:rPr>
              <a:t>I</a:t>
            </a:r>
            <a:r>
              <a:rPr sz="900" b="1" spc="-14" dirty="0" smtClean="0">
                <a:latin typeface="Verdana"/>
                <a:cs typeface="Verdana"/>
              </a:rPr>
              <a:t>D</a:t>
            </a:r>
            <a:r>
              <a:rPr sz="900" b="1" spc="-25" dirty="0" smtClean="0">
                <a:latin typeface="Verdana"/>
                <a:cs typeface="Verdana"/>
              </a:rPr>
              <a:t>A</a:t>
            </a:r>
            <a:r>
              <a:rPr sz="900" b="1" spc="0" dirty="0" smtClean="0">
                <a:latin typeface="Verdana"/>
                <a:cs typeface="Verdana"/>
              </a:rPr>
              <a:t>D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38931" y="1700400"/>
            <a:ext cx="1092729" cy="520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2"/>
              </a:spcBef>
            </a:pPr>
            <a:endParaRPr sz="1400"/>
          </a:p>
          <a:p>
            <a:pPr marL="455266" marR="445104" algn="ctr">
              <a:lnSpc>
                <a:spcPct val="101277"/>
              </a:lnSpc>
            </a:pPr>
            <a:r>
              <a:rPr sz="900" b="1" spc="0" dirty="0" smtClean="0">
                <a:latin typeface="Verdana"/>
                <a:cs typeface="Verdana"/>
              </a:rPr>
              <a:t>%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60764" y="2220494"/>
            <a:ext cx="2831320" cy="417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3"/>
              </a:spcBef>
            </a:pPr>
            <a:endParaRPr sz="1100"/>
          </a:p>
          <a:p>
            <a:pPr marL="21974">
              <a:lnSpc>
                <a:spcPct val="101277"/>
              </a:lnSpc>
            </a:pPr>
            <a:r>
              <a:rPr sz="900" spc="-9" dirty="0" smtClean="0">
                <a:latin typeface="Verdana"/>
                <a:cs typeface="Verdana"/>
              </a:rPr>
              <a:t>C</a:t>
            </a:r>
            <a:r>
              <a:rPr sz="900" spc="25" dirty="0" smtClean="0">
                <a:latin typeface="Verdana"/>
                <a:cs typeface="Verdana"/>
              </a:rPr>
              <a:t>e</a:t>
            </a:r>
            <a:r>
              <a:rPr sz="900" spc="-50" dirty="0" smtClean="0">
                <a:latin typeface="Verdana"/>
                <a:cs typeface="Verdana"/>
              </a:rPr>
              <a:t>r</a:t>
            </a:r>
            <a:r>
              <a:rPr sz="900" spc="39" dirty="0" smtClean="0">
                <a:latin typeface="Verdana"/>
                <a:cs typeface="Verdana"/>
              </a:rPr>
              <a:t>t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19" dirty="0" smtClean="0">
                <a:latin typeface="Verdana"/>
                <a:cs typeface="Verdana"/>
              </a:rPr>
              <a:t>f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-19" dirty="0" smtClean="0">
                <a:latin typeface="Verdana"/>
                <a:cs typeface="Verdana"/>
              </a:rPr>
              <a:t>c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-19" dirty="0" smtClean="0">
                <a:latin typeface="Verdana"/>
                <a:cs typeface="Verdana"/>
              </a:rPr>
              <a:t>c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14" dirty="0" smtClean="0">
                <a:latin typeface="Verdana"/>
                <a:cs typeface="Verdana"/>
              </a:rPr>
              <a:t>ó</a:t>
            </a:r>
            <a:r>
              <a:rPr sz="900" spc="0" dirty="0" smtClean="0">
                <a:latin typeface="Verdana"/>
                <a:cs typeface="Verdana"/>
              </a:rPr>
              <a:t>n</a:t>
            </a:r>
            <a:r>
              <a:rPr sz="900" spc="130" dirty="0" smtClean="0">
                <a:latin typeface="Verdana"/>
                <a:cs typeface="Verdana"/>
              </a:rPr>
              <a:t> 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-50" dirty="0" smtClean="0">
                <a:latin typeface="Verdana"/>
                <a:cs typeface="Verdana"/>
              </a:rPr>
              <a:t>r</a:t>
            </a:r>
            <a:r>
              <a:rPr sz="900" spc="-29" dirty="0" smtClean="0">
                <a:latin typeface="Verdana"/>
                <a:cs typeface="Verdana"/>
              </a:rPr>
              <a:t>m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0" dirty="0" smtClean="0">
                <a:latin typeface="Verdana"/>
                <a:cs typeface="Verdana"/>
              </a:rPr>
              <a:t>s</a:t>
            </a:r>
            <a:r>
              <a:rPr sz="900" spc="120" dirty="0" smtClean="0">
                <a:latin typeface="Verdana"/>
                <a:cs typeface="Verdana"/>
              </a:rPr>
              <a:t> </a:t>
            </a:r>
            <a:r>
              <a:rPr sz="900" spc="0" dirty="0" smtClean="0">
                <a:latin typeface="Verdana"/>
                <a:cs typeface="Verdana"/>
              </a:rPr>
              <a:t>de</a:t>
            </a:r>
            <a:r>
              <a:rPr sz="900" spc="76" dirty="0" smtClean="0">
                <a:latin typeface="Verdana"/>
                <a:cs typeface="Verdana"/>
              </a:rPr>
              <a:t> </a:t>
            </a:r>
            <a:r>
              <a:rPr sz="900" spc="19" dirty="0" smtClean="0">
                <a:latin typeface="Verdana"/>
                <a:cs typeface="Verdana"/>
              </a:rPr>
              <a:t>f</a:t>
            </a:r>
            <a:r>
              <a:rPr sz="900" spc="-9" dirty="0" smtClean="0">
                <a:latin typeface="Verdana"/>
                <a:cs typeface="Verdana"/>
              </a:rPr>
              <a:t>u</a:t>
            </a:r>
            <a:r>
              <a:rPr sz="900" spc="25" dirty="0" smtClean="0">
                <a:latin typeface="Verdana"/>
                <a:cs typeface="Verdana"/>
              </a:rPr>
              <a:t>e</a:t>
            </a:r>
            <a:r>
              <a:rPr sz="900" spc="0" dirty="0" smtClean="0">
                <a:latin typeface="Verdana"/>
                <a:cs typeface="Verdana"/>
              </a:rPr>
              <a:t>go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92085" y="2220494"/>
            <a:ext cx="1246845" cy="417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3"/>
              </a:spcBef>
            </a:pPr>
            <a:endParaRPr sz="1100"/>
          </a:p>
          <a:p>
            <a:pPr marL="703874">
              <a:lnSpc>
                <a:spcPct val="101277"/>
              </a:lnSpc>
            </a:pPr>
            <a:r>
              <a:rPr sz="900" spc="-9" dirty="0" smtClean="0">
                <a:latin typeface="Verdana"/>
                <a:cs typeface="Verdana"/>
              </a:rPr>
              <a:t>11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38931" y="2220494"/>
            <a:ext cx="1092729" cy="4172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3"/>
              </a:spcBef>
            </a:pPr>
            <a:endParaRPr sz="1100"/>
          </a:p>
          <a:p>
            <a:pPr marL="498728">
              <a:lnSpc>
                <a:spcPct val="101277"/>
              </a:lnSpc>
            </a:pPr>
            <a:r>
              <a:rPr sz="900" spc="-9" dirty="0" smtClean="0">
                <a:latin typeface="Verdana"/>
                <a:cs typeface="Verdana"/>
              </a:rPr>
              <a:t>20</a:t>
            </a:r>
            <a:r>
              <a:rPr sz="900" spc="9" dirty="0" smtClean="0">
                <a:latin typeface="Verdana"/>
                <a:cs typeface="Verdana"/>
              </a:rPr>
              <a:t>.</a:t>
            </a:r>
            <a:r>
              <a:rPr sz="900" spc="-9" dirty="0" smtClean="0">
                <a:latin typeface="Verdana"/>
                <a:cs typeface="Verdana"/>
              </a:rPr>
              <a:t>0</a:t>
            </a:r>
            <a:r>
              <a:rPr sz="900" spc="0" dirty="0" smtClean="0">
                <a:latin typeface="Verdana"/>
                <a:cs typeface="Verdana"/>
              </a:rPr>
              <a:t>%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0764" y="2637747"/>
            <a:ext cx="2831320" cy="446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 marL="21974" marR="210055" indent="0">
              <a:lnSpc>
                <a:spcPts val="1093"/>
              </a:lnSpc>
            </a:pPr>
            <a:r>
              <a:rPr sz="900" spc="-9" dirty="0" smtClean="0">
                <a:latin typeface="Verdana"/>
                <a:cs typeface="Verdana"/>
              </a:rPr>
              <a:t>R</a:t>
            </a:r>
            <a:r>
              <a:rPr sz="900" spc="25" dirty="0" smtClean="0">
                <a:latin typeface="Verdana"/>
                <a:cs typeface="Verdana"/>
              </a:rPr>
              <a:t>e</a:t>
            </a:r>
            <a:r>
              <a:rPr sz="900" spc="34" dirty="0" smtClean="0">
                <a:latin typeface="Verdana"/>
                <a:cs typeface="Verdana"/>
              </a:rPr>
              <a:t>l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-19" dirty="0" smtClean="0">
                <a:latin typeface="Verdana"/>
                <a:cs typeface="Verdana"/>
              </a:rPr>
              <a:t>c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14" dirty="0" smtClean="0">
                <a:latin typeface="Verdana"/>
                <a:cs typeface="Verdana"/>
              </a:rPr>
              <a:t>o</a:t>
            </a:r>
            <a:r>
              <a:rPr sz="900" spc="-9" dirty="0" smtClean="0">
                <a:latin typeface="Verdana"/>
                <a:cs typeface="Verdana"/>
              </a:rPr>
              <a:t>n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0" dirty="0" smtClean="0">
                <a:latin typeface="Verdana"/>
                <a:cs typeface="Verdana"/>
              </a:rPr>
              <a:t>d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0" dirty="0" smtClean="0">
                <a:latin typeface="Verdana"/>
                <a:cs typeface="Verdana"/>
              </a:rPr>
              <a:t>s</a:t>
            </a:r>
            <a:r>
              <a:rPr sz="900" spc="182" dirty="0" smtClean="0">
                <a:latin typeface="Verdana"/>
                <a:cs typeface="Verdana"/>
              </a:rPr>
              <a:t> </a:t>
            </a:r>
            <a:r>
              <a:rPr sz="900" spc="0" dirty="0" smtClean="0">
                <a:latin typeface="Verdana"/>
                <a:cs typeface="Verdana"/>
              </a:rPr>
              <a:t>d</a:t>
            </a:r>
            <a:r>
              <a:rPr sz="900" spc="25" dirty="0" smtClean="0">
                <a:latin typeface="Verdana"/>
                <a:cs typeface="Verdana"/>
              </a:rPr>
              <a:t>e</a:t>
            </a:r>
            <a:r>
              <a:rPr sz="900" spc="34" dirty="0" smtClean="0">
                <a:latin typeface="Verdana"/>
                <a:cs typeface="Verdana"/>
              </a:rPr>
              <a:t>s</a:t>
            </a:r>
            <a:r>
              <a:rPr sz="900" spc="-29" dirty="0" smtClean="0">
                <a:latin typeface="Verdana"/>
                <a:cs typeface="Verdana"/>
              </a:rPr>
              <a:t>v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-9" dirty="0" smtClean="0">
                <a:latin typeface="Verdana"/>
                <a:cs typeface="Verdana"/>
              </a:rPr>
              <a:t>n</a:t>
            </a:r>
            <a:r>
              <a:rPr sz="900" spc="-19" dirty="0" smtClean="0">
                <a:latin typeface="Verdana"/>
                <a:cs typeface="Verdana"/>
              </a:rPr>
              <a:t>c</a:t>
            </a:r>
            <a:r>
              <a:rPr sz="900" spc="-9" dirty="0" smtClean="0">
                <a:latin typeface="Verdana"/>
                <a:cs typeface="Verdana"/>
              </a:rPr>
              <a:t>u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-19" dirty="0" smtClean="0">
                <a:latin typeface="Verdana"/>
                <a:cs typeface="Verdana"/>
              </a:rPr>
              <a:t>c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14" dirty="0" smtClean="0">
                <a:latin typeface="Verdana"/>
                <a:cs typeface="Verdana"/>
              </a:rPr>
              <a:t>ó</a:t>
            </a:r>
            <a:r>
              <a:rPr sz="900" spc="0" dirty="0" smtClean="0">
                <a:latin typeface="Verdana"/>
                <a:cs typeface="Verdana"/>
              </a:rPr>
              <a:t>n</a:t>
            </a:r>
            <a:r>
              <a:rPr sz="900" spc="146" dirty="0" smtClean="0">
                <a:latin typeface="Verdana"/>
                <a:cs typeface="Verdana"/>
              </a:rPr>
              <a:t> </a:t>
            </a:r>
            <a:r>
              <a:rPr sz="900" spc="0" dirty="0" smtClean="0">
                <a:latin typeface="Verdana"/>
                <a:cs typeface="Verdana"/>
              </a:rPr>
              <a:t>y</a:t>
            </a:r>
            <a:r>
              <a:rPr sz="900" spc="10" dirty="0" smtClean="0">
                <a:latin typeface="Verdana"/>
                <a:cs typeface="Verdana"/>
              </a:rPr>
              <a:t> </a:t>
            </a:r>
            <a:r>
              <a:rPr sz="900" spc="0" dirty="0" smtClean="0">
                <a:latin typeface="Verdana"/>
                <a:cs typeface="Verdana"/>
              </a:rPr>
              <a:t>p</a:t>
            </a:r>
            <a:r>
              <a:rPr sz="900" spc="-50" dirty="0" smtClean="0">
                <a:latin typeface="Verdana"/>
                <a:cs typeface="Verdana"/>
              </a:rPr>
              <a:t>r</a:t>
            </a:r>
            <a:r>
              <a:rPr sz="900" spc="25" dirty="0" smtClean="0">
                <a:latin typeface="Verdana"/>
                <a:cs typeface="Verdana"/>
              </a:rPr>
              <a:t>e</a:t>
            </a:r>
            <a:r>
              <a:rPr sz="900" spc="34" dirty="0" smtClean="0">
                <a:latin typeface="Verdana"/>
                <a:cs typeface="Verdana"/>
              </a:rPr>
              <a:t>s</a:t>
            </a:r>
            <a:r>
              <a:rPr sz="900" spc="39" dirty="0" smtClean="0">
                <a:latin typeface="Verdana"/>
                <a:cs typeface="Verdana"/>
              </a:rPr>
              <a:t>t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-19" dirty="0" smtClean="0">
                <a:latin typeface="Verdana"/>
                <a:cs typeface="Verdana"/>
              </a:rPr>
              <a:t>c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14" dirty="0" smtClean="0">
                <a:latin typeface="Verdana"/>
                <a:cs typeface="Verdana"/>
              </a:rPr>
              <a:t>o</a:t>
            </a:r>
            <a:r>
              <a:rPr sz="900" spc="-9" dirty="0" smtClean="0">
                <a:latin typeface="Verdana"/>
                <a:cs typeface="Verdana"/>
              </a:rPr>
              <a:t>n</a:t>
            </a:r>
            <a:r>
              <a:rPr sz="900" spc="25" dirty="0" smtClean="0">
                <a:latin typeface="Verdana"/>
                <a:cs typeface="Verdana"/>
              </a:rPr>
              <a:t>e</a:t>
            </a:r>
            <a:r>
              <a:rPr sz="900" spc="0" dirty="0" smtClean="0">
                <a:latin typeface="Verdana"/>
                <a:cs typeface="Verdana"/>
              </a:rPr>
              <a:t>s </a:t>
            </a:r>
            <a:r>
              <a:rPr sz="900" spc="34" dirty="0" smtClean="0">
                <a:latin typeface="Verdana"/>
                <a:cs typeface="Verdana"/>
              </a:rPr>
              <a:t>l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0" dirty="0" smtClean="0">
                <a:latin typeface="Verdana"/>
                <a:cs typeface="Verdana"/>
              </a:rPr>
              <a:t>b</a:t>
            </a:r>
            <a:r>
              <a:rPr sz="900" spc="14" dirty="0" smtClean="0">
                <a:latin typeface="Verdana"/>
                <a:cs typeface="Verdana"/>
              </a:rPr>
              <a:t>o</a:t>
            </a:r>
            <a:r>
              <a:rPr sz="900" spc="-50" dirty="0" smtClean="0">
                <a:latin typeface="Verdana"/>
                <a:cs typeface="Verdana"/>
              </a:rPr>
              <a:t>r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34" dirty="0" smtClean="0">
                <a:latin typeface="Verdana"/>
                <a:cs typeface="Verdana"/>
              </a:rPr>
              <a:t>l</a:t>
            </a:r>
            <a:r>
              <a:rPr sz="900" spc="25" dirty="0" smtClean="0">
                <a:latin typeface="Verdana"/>
                <a:cs typeface="Verdana"/>
              </a:rPr>
              <a:t>e</a:t>
            </a:r>
            <a:r>
              <a:rPr sz="900" spc="0" dirty="0" smtClean="0">
                <a:latin typeface="Verdana"/>
                <a:cs typeface="Verdana"/>
              </a:rPr>
              <a:t>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92085" y="2637747"/>
            <a:ext cx="1246845" cy="446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0"/>
              </a:spcBef>
            </a:pPr>
            <a:endParaRPr sz="1200"/>
          </a:p>
          <a:p>
            <a:pPr marL="703874">
              <a:lnSpc>
                <a:spcPct val="101277"/>
              </a:lnSpc>
            </a:pPr>
            <a:r>
              <a:rPr sz="900" spc="-9" dirty="0" smtClean="0">
                <a:latin typeface="Verdana"/>
                <a:cs typeface="Verdana"/>
              </a:rPr>
              <a:t>10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38931" y="2637747"/>
            <a:ext cx="1092729" cy="4467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0"/>
              </a:spcBef>
            </a:pPr>
            <a:endParaRPr sz="1200"/>
          </a:p>
          <a:p>
            <a:pPr marL="498728">
              <a:lnSpc>
                <a:spcPct val="101277"/>
              </a:lnSpc>
            </a:pPr>
            <a:r>
              <a:rPr sz="900" spc="-9" dirty="0" smtClean="0">
                <a:latin typeface="Verdana"/>
                <a:cs typeface="Verdana"/>
              </a:rPr>
              <a:t>18</a:t>
            </a:r>
            <a:r>
              <a:rPr sz="900" spc="9" dirty="0" smtClean="0">
                <a:latin typeface="Verdana"/>
                <a:cs typeface="Verdana"/>
              </a:rPr>
              <a:t>.</a:t>
            </a:r>
            <a:r>
              <a:rPr sz="900" spc="-9" dirty="0" smtClean="0">
                <a:latin typeface="Verdana"/>
                <a:cs typeface="Verdana"/>
              </a:rPr>
              <a:t>2</a:t>
            </a:r>
            <a:r>
              <a:rPr sz="900" spc="0" dirty="0" smtClean="0">
                <a:latin typeface="Verdana"/>
                <a:cs typeface="Verdana"/>
              </a:rPr>
              <a:t>%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0764" y="3084499"/>
            <a:ext cx="2831320" cy="4248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5"/>
              </a:spcBef>
            </a:pPr>
            <a:endParaRPr sz="1100"/>
          </a:p>
          <a:p>
            <a:pPr marL="21974">
              <a:lnSpc>
                <a:spcPct val="101277"/>
              </a:lnSpc>
            </a:pPr>
            <a:r>
              <a:rPr sz="900" spc="-54" dirty="0" smtClean="0">
                <a:latin typeface="Verdana"/>
                <a:cs typeface="Verdana"/>
              </a:rPr>
              <a:t>S</a:t>
            </a:r>
            <a:r>
              <a:rPr sz="900" spc="14" dirty="0" smtClean="0">
                <a:latin typeface="Verdana"/>
                <a:cs typeface="Verdana"/>
              </a:rPr>
              <a:t>o</a:t>
            </a:r>
            <a:r>
              <a:rPr sz="900" spc="0" dirty="0" smtClean="0">
                <a:latin typeface="Verdana"/>
                <a:cs typeface="Verdana"/>
              </a:rPr>
              <a:t>b</a:t>
            </a:r>
            <a:r>
              <a:rPr sz="900" spc="-50" dirty="0" smtClean="0">
                <a:latin typeface="Verdana"/>
                <a:cs typeface="Verdana"/>
              </a:rPr>
              <a:t>r</a:t>
            </a:r>
            <a:r>
              <a:rPr sz="900" spc="0" dirty="0" smtClean="0">
                <a:latin typeface="Verdana"/>
                <a:cs typeface="Verdana"/>
              </a:rPr>
              <a:t>e</a:t>
            </a:r>
            <a:r>
              <a:rPr sz="900" spc="107" dirty="0" smtClean="0">
                <a:latin typeface="Verdana"/>
                <a:cs typeface="Verdana"/>
              </a:rPr>
              <a:t> </a:t>
            </a:r>
            <a:r>
              <a:rPr sz="900" spc="34" dirty="0" smtClean="0">
                <a:latin typeface="Verdana"/>
                <a:cs typeface="Verdana"/>
              </a:rPr>
              <a:t>s</a:t>
            </a:r>
            <a:r>
              <a:rPr sz="900" spc="25" dirty="0" smtClean="0">
                <a:latin typeface="Verdana"/>
                <a:cs typeface="Verdana"/>
              </a:rPr>
              <a:t>e</a:t>
            </a:r>
            <a:r>
              <a:rPr sz="900" spc="0" dirty="0" smtClean="0">
                <a:latin typeface="Verdana"/>
                <a:cs typeface="Verdana"/>
              </a:rPr>
              <a:t>g</a:t>
            </a:r>
            <a:r>
              <a:rPr sz="900" spc="-9" dirty="0" smtClean="0">
                <a:latin typeface="Verdana"/>
                <a:cs typeface="Verdana"/>
              </a:rPr>
              <a:t>u</a:t>
            </a:r>
            <a:r>
              <a:rPr sz="900" spc="-50" dirty="0" smtClean="0">
                <a:latin typeface="Verdana"/>
                <a:cs typeface="Verdana"/>
              </a:rPr>
              <a:t>r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0" dirty="0" smtClean="0">
                <a:latin typeface="Verdana"/>
                <a:cs typeface="Verdana"/>
              </a:rPr>
              <a:t>d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0" dirty="0" smtClean="0">
                <a:latin typeface="Verdana"/>
                <a:cs typeface="Verdana"/>
              </a:rPr>
              <a:t>d</a:t>
            </a:r>
            <a:r>
              <a:rPr sz="900" spc="118" dirty="0" smtClean="0">
                <a:latin typeface="Verdana"/>
                <a:cs typeface="Verdana"/>
              </a:rPr>
              <a:t> </a:t>
            </a:r>
            <a:r>
              <a:rPr sz="900" spc="-19" dirty="0" smtClean="0">
                <a:latin typeface="Verdana"/>
                <a:cs typeface="Verdana"/>
              </a:rPr>
              <a:t>c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-9" dirty="0" smtClean="0">
                <a:latin typeface="Verdana"/>
                <a:cs typeface="Verdana"/>
              </a:rPr>
              <a:t>u</a:t>
            </a:r>
            <a:r>
              <a:rPr sz="900" spc="0" dirty="0" smtClean="0">
                <a:latin typeface="Verdana"/>
                <a:cs typeface="Verdana"/>
              </a:rPr>
              <a:t>d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0" dirty="0" smtClean="0">
                <a:latin typeface="Verdana"/>
                <a:cs typeface="Verdana"/>
              </a:rPr>
              <a:t>d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-9" dirty="0" smtClean="0">
                <a:latin typeface="Verdana"/>
                <a:cs typeface="Verdana"/>
              </a:rPr>
              <a:t>n</a:t>
            </a:r>
            <a:r>
              <a:rPr sz="900" spc="0" dirty="0" smtClean="0">
                <a:latin typeface="Verdana"/>
                <a:cs typeface="Verdana"/>
              </a:rPr>
              <a:t>a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92085" y="3084499"/>
            <a:ext cx="1246845" cy="4248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5"/>
              </a:spcBef>
            </a:pPr>
            <a:endParaRPr sz="1100"/>
          </a:p>
          <a:p>
            <a:pPr marL="777416">
              <a:lnSpc>
                <a:spcPct val="101277"/>
              </a:lnSpc>
            </a:pPr>
            <a:r>
              <a:rPr sz="900" spc="0" dirty="0" smtClean="0">
                <a:latin typeface="Verdana"/>
                <a:cs typeface="Verdana"/>
              </a:rPr>
              <a:t>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38931" y="3084499"/>
            <a:ext cx="1092729" cy="4248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5"/>
              </a:spcBef>
            </a:pPr>
            <a:endParaRPr sz="1100"/>
          </a:p>
          <a:p>
            <a:pPr marL="572172">
              <a:lnSpc>
                <a:spcPct val="101277"/>
              </a:lnSpc>
            </a:pPr>
            <a:r>
              <a:rPr sz="900" spc="-10" dirty="0" smtClean="0">
                <a:latin typeface="Verdana"/>
                <a:cs typeface="Verdana"/>
              </a:rPr>
              <a:t>9</a:t>
            </a:r>
            <a:r>
              <a:rPr sz="900" spc="10" dirty="0" smtClean="0">
                <a:latin typeface="Verdana"/>
                <a:cs typeface="Verdana"/>
              </a:rPr>
              <a:t>.</a:t>
            </a:r>
            <a:r>
              <a:rPr sz="900" spc="-10" dirty="0" smtClean="0">
                <a:latin typeface="Verdana"/>
                <a:cs typeface="Verdana"/>
              </a:rPr>
              <a:t>1</a:t>
            </a:r>
            <a:r>
              <a:rPr sz="900" spc="0" dirty="0" smtClean="0">
                <a:latin typeface="Verdana"/>
                <a:cs typeface="Verdana"/>
              </a:rPr>
              <a:t>%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0764" y="3509328"/>
            <a:ext cx="2831320" cy="424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2"/>
              </a:spcBef>
            </a:pPr>
            <a:endParaRPr sz="1100"/>
          </a:p>
          <a:p>
            <a:pPr marL="21974">
              <a:lnSpc>
                <a:spcPct val="101277"/>
              </a:lnSpc>
            </a:pPr>
            <a:r>
              <a:rPr sz="900" spc="-9" dirty="0" smtClean="0">
                <a:latin typeface="Verdana"/>
                <a:cs typeface="Verdana"/>
              </a:rPr>
              <a:t>R</a:t>
            </a:r>
            <a:r>
              <a:rPr sz="900" spc="25" dirty="0" smtClean="0">
                <a:latin typeface="Verdana"/>
                <a:cs typeface="Verdana"/>
              </a:rPr>
              <a:t>e</a:t>
            </a:r>
            <a:r>
              <a:rPr sz="900" spc="34" dirty="0" smtClean="0">
                <a:latin typeface="Verdana"/>
                <a:cs typeface="Verdana"/>
              </a:rPr>
              <a:t>s</a:t>
            </a:r>
            <a:r>
              <a:rPr sz="900" spc="14" dirty="0" smtClean="0">
                <a:latin typeface="Verdana"/>
                <a:cs typeface="Verdana"/>
              </a:rPr>
              <a:t>o</a:t>
            </a:r>
            <a:r>
              <a:rPr sz="900" spc="34" dirty="0" smtClean="0">
                <a:latin typeface="Verdana"/>
                <a:cs typeface="Verdana"/>
              </a:rPr>
              <a:t>l</a:t>
            </a:r>
            <a:r>
              <a:rPr sz="900" spc="-9" dirty="0" smtClean="0">
                <a:latin typeface="Verdana"/>
                <a:cs typeface="Verdana"/>
              </a:rPr>
              <a:t>u</a:t>
            </a:r>
            <a:r>
              <a:rPr sz="900" spc="-19" dirty="0" smtClean="0">
                <a:latin typeface="Verdana"/>
                <a:cs typeface="Verdana"/>
              </a:rPr>
              <a:t>c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14" dirty="0" smtClean="0">
                <a:latin typeface="Verdana"/>
                <a:cs typeface="Verdana"/>
              </a:rPr>
              <a:t>ó</a:t>
            </a:r>
            <a:r>
              <a:rPr sz="900" spc="0" dirty="0" smtClean="0">
                <a:latin typeface="Verdana"/>
                <a:cs typeface="Verdana"/>
              </a:rPr>
              <a:t>n</a:t>
            </a:r>
            <a:r>
              <a:rPr sz="900" spc="116" dirty="0" smtClean="0">
                <a:latin typeface="Verdana"/>
                <a:cs typeface="Verdana"/>
              </a:rPr>
              <a:t> </a:t>
            </a:r>
            <a:r>
              <a:rPr sz="900" spc="-9" dirty="0" smtClean="0">
                <a:latin typeface="Verdana"/>
                <a:cs typeface="Verdana"/>
              </a:rPr>
              <a:t>C</a:t>
            </a:r>
            <a:r>
              <a:rPr sz="900" spc="14" dirty="0" smtClean="0">
                <a:latin typeface="Verdana"/>
                <a:cs typeface="Verdana"/>
              </a:rPr>
              <a:t>o</a:t>
            </a:r>
            <a:r>
              <a:rPr sz="900" spc="-9" dirty="0" smtClean="0">
                <a:latin typeface="Verdana"/>
                <a:cs typeface="Verdana"/>
              </a:rPr>
              <a:t>n</a:t>
            </a:r>
            <a:r>
              <a:rPr sz="900" spc="34" dirty="0" smtClean="0">
                <a:latin typeface="Verdana"/>
                <a:cs typeface="Verdana"/>
              </a:rPr>
              <a:t>s</a:t>
            </a:r>
            <a:r>
              <a:rPr sz="900" spc="25" dirty="0" smtClean="0">
                <a:latin typeface="Verdana"/>
                <a:cs typeface="Verdana"/>
              </a:rPr>
              <a:t>ej</a:t>
            </a:r>
            <a:r>
              <a:rPr sz="900" spc="0" dirty="0" smtClean="0">
                <a:latin typeface="Verdana"/>
                <a:cs typeface="Verdana"/>
              </a:rPr>
              <a:t>o</a:t>
            </a:r>
            <a:r>
              <a:rPr sz="900" spc="116" dirty="0" smtClean="0">
                <a:latin typeface="Verdana"/>
                <a:cs typeface="Verdana"/>
              </a:rPr>
              <a:t> </a:t>
            </a:r>
            <a:r>
              <a:rPr sz="900" spc="0" dirty="0" smtClean="0">
                <a:latin typeface="Verdana"/>
                <a:cs typeface="Verdana"/>
              </a:rPr>
              <a:t>N</a:t>
            </a:r>
            <a:r>
              <a:rPr sz="900" spc="25" dirty="0" smtClean="0">
                <a:latin typeface="Verdana"/>
                <a:cs typeface="Verdana"/>
              </a:rPr>
              <a:t>a</a:t>
            </a:r>
            <a:r>
              <a:rPr sz="900" spc="-19" dirty="0" smtClean="0">
                <a:latin typeface="Verdana"/>
                <a:cs typeface="Verdana"/>
              </a:rPr>
              <a:t>c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14" dirty="0" smtClean="0">
                <a:latin typeface="Verdana"/>
                <a:cs typeface="Verdana"/>
              </a:rPr>
              <a:t>o</a:t>
            </a:r>
            <a:r>
              <a:rPr sz="900" spc="-9" dirty="0" smtClean="0">
                <a:latin typeface="Verdana"/>
                <a:cs typeface="Verdana"/>
              </a:rPr>
              <a:t>n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0" dirty="0" smtClean="0">
                <a:latin typeface="Verdana"/>
                <a:cs typeface="Verdana"/>
              </a:rPr>
              <a:t>l</a:t>
            </a:r>
            <a:r>
              <a:rPr sz="900" spc="141" dirty="0" smtClean="0">
                <a:latin typeface="Verdana"/>
                <a:cs typeface="Verdana"/>
              </a:rPr>
              <a:t> </a:t>
            </a:r>
            <a:r>
              <a:rPr sz="900" spc="0" dirty="0" smtClean="0">
                <a:latin typeface="Verdana"/>
                <a:cs typeface="Verdana"/>
              </a:rPr>
              <a:t>de</a:t>
            </a:r>
            <a:r>
              <a:rPr sz="900" spc="76" dirty="0" smtClean="0">
                <a:latin typeface="Verdana"/>
                <a:cs typeface="Verdana"/>
              </a:rPr>
              <a:t> </a:t>
            </a:r>
            <a:r>
              <a:rPr sz="900" spc="-30" dirty="0" smtClean="0">
                <a:latin typeface="Verdana"/>
                <a:cs typeface="Verdana"/>
              </a:rPr>
              <a:t>M</a:t>
            </a:r>
            <a:r>
              <a:rPr sz="900" spc="35" dirty="0" smtClean="0">
                <a:latin typeface="Verdana"/>
                <a:cs typeface="Verdana"/>
              </a:rPr>
              <a:t>i</a:t>
            </a:r>
            <a:r>
              <a:rPr sz="900" spc="0" dirty="0" smtClean="0">
                <a:latin typeface="Verdana"/>
                <a:cs typeface="Verdana"/>
              </a:rPr>
              <a:t>g</a:t>
            </a:r>
            <a:r>
              <a:rPr sz="900" spc="-50" dirty="0" smtClean="0">
                <a:latin typeface="Verdana"/>
                <a:cs typeface="Verdana"/>
              </a:rPr>
              <a:t>r</a:t>
            </a:r>
            <a:r>
              <a:rPr sz="900" spc="20" dirty="0" smtClean="0">
                <a:latin typeface="Verdana"/>
                <a:cs typeface="Verdana"/>
              </a:rPr>
              <a:t>a</a:t>
            </a:r>
            <a:r>
              <a:rPr sz="900" spc="-20" dirty="0" smtClean="0">
                <a:latin typeface="Verdana"/>
                <a:cs typeface="Verdana"/>
              </a:rPr>
              <a:t>c</a:t>
            </a:r>
            <a:r>
              <a:rPr sz="900" spc="35" dirty="0" smtClean="0">
                <a:latin typeface="Verdana"/>
                <a:cs typeface="Verdana"/>
              </a:rPr>
              <a:t>i</a:t>
            </a:r>
            <a:r>
              <a:rPr sz="900" spc="15" dirty="0" smtClean="0">
                <a:latin typeface="Verdana"/>
                <a:cs typeface="Verdana"/>
              </a:rPr>
              <a:t>ó</a:t>
            </a:r>
            <a:r>
              <a:rPr sz="900" spc="0" dirty="0" smtClean="0">
                <a:latin typeface="Verdana"/>
                <a:cs typeface="Verdana"/>
              </a:rPr>
              <a:t>n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92085" y="3509328"/>
            <a:ext cx="1246845" cy="424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2"/>
              </a:spcBef>
            </a:pPr>
            <a:endParaRPr sz="1100"/>
          </a:p>
          <a:p>
            <a:pPr marL="777416">
              <a:lnSpc>
                <a:spcPct val="101277"/>
              </a:lnSpc>
            </a:pPr>
            <a:r>
              <a:rPr sz="900" spc="0" dirty="0" smtClean="0">
                <a:latin typeface="Verdana"/>
                <a:cs typeface="Verdana"/>
              </a:rPr>
              <a:t>3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38931" y="3509328"/>
            <a:ext cx="1092729" cy="424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2"/>
              </a:spcBef>
            </a:pPr>
            <a:endParaRPr sz="1100"/>
          </a:p>
          <a:p>
            <a:pPr marL="572172">
              <a:lnSpc>
                <a:spcPct val="101277"/>
              </a:lnSpc>
            </a:pPr>
            <a:r>
              <a:rPr sz="900" spc="-10" dirty="0" smtClean="0">
                <a:latin typeface="Verdana"/>
                <a:cs typeface="Verdana"/>
              </a:rPr>
              <a:t>5</a:t>
            </a:r>
            <a:r>
              <a:rPr sz="900" spc="10" dirty="0" smtClean="0">
                <a:latin typeface="Verdana"/>
                <a:cs typeface="Verdana"/>
              </a:rPr>
              <a:t>.</a:t>
            </a:r>
            <a:r>
              <a:rPr sz="900" spc="-10" dirty="0" smtClean="0">
                <a:latin typeface="Verdana"/>
                <a:cs typeface="Verdana"/>
              </a:rPr>
              <a:t>5</a:t>
            </a:r>
            <a:r>
              <a:rPr sz="900" spc="0" dirty="0" smtClean="0">
                <a:latin typeface="Verdana"/>
                <a:cs typeface="Verdana"/>
              </a:rPr>
              <a:t>%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0764" y="3934162"/>
            <a:ext cx="2831320" cy="424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2"/>
              </a:spcBef>
            </a:pPr>
            <a:endParaRPr sz="1100"/>
          </a:p>
          <a:p>
            <a:pPr marL="21974">
              <a:lnSpc>
                <a:spcPct val="101277"/>
              </a:lnSpc>
            </a:pPr>
            <a:r>
              <a:rPr sz="900" spc="-9" dirty="0" smtClean="0">
                <a:latin typeface="Verdana"/>
                <a:cs typeface="Verdana"/>
              </a:rPr>
              <a:t>C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-29" dirty="0" smtClean="0">
                <a:latin typeface="Verdana"/>
                <a:cs typeface="Verdana"/>
              </a:rPr>
              <a:t>m</a:t>
            </a:r>
            <a:r>
              <a:rPr sz="900" spc="0" dirty="0" smtClean="0">
                <a:latin typeface="Verdana"/>
                <a:cs typeface="Verdana"/>
              </a:rPr>
              <a:t>p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-9" dirty="0" smtClean="0">
                <a:latin typeface="Verdana"/>
                <a:cs typeface="Verdana"/>
              </a:rPr>
              <a:t>ñ</a:t>
            </a:r>
            <a:r>
              <a:rPr sz="900" spc="0" dirty="0" smtClean="0">
                <a:latin typeface="Verdana"/>
                <a:cs typeface="Verdana"/>
              </a:rPr>
              <a:t>a</a:t>
            </a:r>
            <a:r>
              <a:rPr sz="900" spc="134" dirty="0" smtClean="0">
                <a:latin typeface="Verdana"/>
                <a:cs typeface="Verdana"/>
              </a:rPr>
              <a:t> </a:t>
            </a:r>
            <a:r>
              <a:rPr sz="900" spc="0" dirty="0" smtClean="0">
                <a:latin typeface="Verdana"/>
                <a:cs typeface="Verdana"/>
              </a:rPr>
              <a:t>de</a:t>
            </a:r>
            <a:r>
              <a:rPr sz="900" spc="76" dirty="0" smtClean="0">
                <a:latin typeface="Verdana"/>
                <a:cs typeface="Verdana"/>
              </a:rPr>
              <a:t> </a:t>
            </a:r>
            <a:r>
              <a:rPr sz="900" spc="0" dirty="0" smtClean="0">
                <a:latin typeface="Verdana"/>
                <a:cs typeface="Verdana"/>
              </a:rPr>
              <a:t>d</a:t>
            </a:r>
            <a:r>
              <a:rPr sz="900" spc="25" dirty="0" smtClean="0">
                <a:latin typeface="Verdana"/>
                <a:cs typeface="Verdana"/>
              </a:rPr>
              <a:t>e</a:t>
            </a:r>
            <a:r>
              <a:rPr sz="900" spc="34" dirty="0" smtClean="0">
                <a:latin typeface="Verdana"/>
                <a:cs typeface="Verdana"/>
              </a:rPr>
              <a:t>s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-50" dirty="0" smtClean="0">
                <a:latin typeface="Verdana"/>
                <a:cs typeface="Verdana"/>
              </a:rPr>
              <a:t>r</a:t>
            </a:r>
            <a:r>
              <a:rPr sz="900" spc="-29" dirty="0" smtClean="0">
                <a:latin typeface="Verdana"/>
                <a:cs typeface="Verdana"/>
              </a:rPr>
              <a:t>m</a:t>
            </a:r>
            <a:r>
              <a:rPr sz="900" spc="0" dirty="0" smtClean="0">
                <a:latin typeface="Verdana"/>
                <a:cs typeface="Verdana"/>
              </a:rPr>
              <a:t>e</a:t>
            </a:r>
            <a:r>
              <a:rPr sz="900" spc="132" dirty="0" smtClean="0">
                <a:latin typeface="Verdana"/>
                <a:cs typeface="Verdana"/>
              </a:rPr>
              <a:t> </a:t>
            </a:r>
            <a:r>
              <a:rPr sz="900" spc="0" dirty="0" smtClean="0">
                <a:latin typeface="Verdana"/>
                <a:cs typeface="Verdana"/>
              </a:rPr>
              <a:t>y</a:t>
            </a:r>
            <a:r>
              <a:rPr sz="900" spc="10" dirty="0" smtClean="0">
                <a:latin typeface="Verdana"/>
                <a:cs typeface="Verdana"/>
              </a:rPr>
              <a:t> </a:t>
            </a:r>
            <a:r>
              <a:rPr sz="900" spc="34" dirty="0" smtClean="0">
                <a:latin typeface="Verdana"/>
                <a:cs typeface="Verdana"/>
              </a:rPr>
              <a:t>s</a:t>
            </a:r>
            <a:r>
              <a:rPr sz="900" spc="25" dirty="0" smtClean="0">
                <a:latin typeface="Verdana"/>
                <a:cs typeface="Verdana"/>
              </a:rPr>
              <a:t>e</a:t>
            </a:r>
            <a:r>
              <a:rPr sz="900" spc="-50" dirty="0" smtClean="0">
                <a:latin typeface="Verdana"/>
                <a:cs typeface="Verdana"/>
              </a:rPr>
              <a:t>r</a:t>
            </a:r>
            <a:r>
              <a:rPr sz="900" spc="-29" dirty="0" smtClean="0">
                <a:latin typeface="Verdana"/>
                <a:cs typeface="Verdana"/>
              </a:rPr>
              <a:t>v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-19" dirty="0" smtClean="0">
                <a:latin typeface="Verdana"/>
                <a:cs typeface="Verdana"/>
              </a:rPr>
              <a:t>c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14" dirty="0" smtClean="0">
                <a:latin typeface="Verdana"/>
                <a:cs typeface="Verdana"/>
              </a:rPr>
              <a:t>o</a:t>
            </a:r>
            <a:r>
              <a:rPr sz="900" spc="0" dirty="0" smtClean="0">
                <a:latin typeface="Verdana"/>
                <a:cs typeface="Verdana"/>
              </a:rPr>
              <a:t>s</a:t>
            </a:r>
            <a:r>
              <a:rPr sz="900" spc="142" dirty="0" smtClean="0">
                <a:latin typeface="Verdana"/>
                <a:cs typeface="Verdana"/>
              </a:rPr>
              <a:t> </a:t>
            </a:r>
            <a:r>
              <a:rPr sz="900" spc="0" dirty="0" smtClean="0">
                <a:latin typeface="Verdana"/>
                <a:cs typeface="Verdana"/>
              </a:rPr>
              <a:t>de</a:t>
            </a:r>
            <a:r>
              <a:rPr sz="900" spc="76" dirty="0" smtClean="0">
                <a:latin typeface="Verdana"/>
                <a:cs typeface="Verdana"/>
              </a:rPr>
              <a:t> 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-50" dirty="0" smtClean="0">
                <a:latin typeface="Verdana"/>
                <a:cs typeface="Verdana"/>
              </a:rPr>
              <a:t>r</a:t>
            </a:r>
            <a:r>
              <a:rPr sz="900" spc="-29" dirty="0" smtClean="0">
                <a:latin typeface="Verdana"/>
                <a:cs typeface="Verdana"/>
              </a:rPr>
              <a:t>m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0" dirty="0" smtClean="0">
                <a:latin typeface="Verdana"/>
                <a:cs typeface="Verdana"/>
              </a:rPr>
              <a:t>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92085" y="3934162"/>
            <a:ext cx="1246845" cy="424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2"/>
              </a:spcBef>
            </a:pPr>
            <a:endParaRPr sz="1100"/>
          </a:p>
          <a:p>
            <a:pPr marL="777416">
              <a:lnSpc>
                <a:spcPct val="101277"/>
              </a:lnSpc>
            </a:pPr>
            <a:r>
              <a:rPr sz="900" spc="0" dirty="0" smtClean="0">
                <a:latin typeface="Verdana"/>
                <a:cs typeface="Verdana"/>
              </a:rPr>
              <a:t>2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38931" y="3934162"/>
            <a:ext cx="1092729" cy="4247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2"/>
              </a:spcBef>
            </a:pPr>
            <a:endParaRPr sz="1100"/>
          </a:p>
          <a:p>
            <a:pPr marL="572172">
              <a:lnSpc>
                <a:spcPct val="101277"/>
              </a:lnSpc>
            </a:pPr>
            <a:r>
              <a:rPr sz="900" spc="-10" dirty="0" smtClean="0">
                <a:latin typeface="Verdana"/>
                <a:cs typeface="Verdana"/>
              </a:rPr>
              <a:t>3</a:t>
            </a:r>
            <a:r>
              <a:rPr sz="900" spc="10" dirty="0" smtClean="0">
                <a:latin typeface="Verdana"/>
                <a:cs typeface="Verdana"/>
              </a:rPr>
              <a:t>.</a:t>
            </a:r>
            <a:r>
              <a:rPr sz="900" spc="-10" dirty="0" smtClean="0">
                <a:latin typeface="Verdana"/>
                <a:cs typeface="Verdana"/>
              </a:rPr>
              <a:t>6</a:t>
            </a:r>
            <a:r>
              <a:rPr sz="900" spc="0" dirty="0" smtClean="0">
                <a:latin typeface="Verdana"/>
                <a:cs typeface="Verdana"/>
              </a:rPr>
              <a:t>%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0764" y="4358873"/>
            <a:ext cx="2831320" cy="410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21974">
              <a:lnSpc>
                <a:spcPct val="101277"/>
              </a:lnSpc>
            </a:pPr>
            <a:r>
              <a:rPr sz="900" spc="25" dirty="0" smtClean="0">
                <a:latin typeface="Verdana"/>
                <a:cs typeface="Verdana"/>
              </a:rPr>
              <a:t>O</a:t>
            </a:r>
            <a:r>
              <a:rPr sz="900" spc="39" dirty="0" smtClean="0">
                <a:latin typeface="Verdana"/>
                <a:cs typeface="Verdana"/>
              </a:rPr>
              <a:t>t</a:t>
            </a:r>
            <a:r>
              <a:rPr sz="900" spc="-50" dirty="0" smtClean="0">
                <a:latin typeface="Verdana"/>
                <a:cs typeface="Verdana"/>
              </a:rPr>
              <a:t>r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0" dirty="0" smtClean="0">
                <a:latin typeface="Verdana"/>
                <a:cs typeface="Verdana"/>
              </a:rPr>
              <a:t>s</a:t>
            </a:r>
            <a:r>
              <a:rPr sz="900" spc="113" dirty="0" smtClean="0">
                <a:latin typeface="Verdana"/>
                <a:cs typeface="Verdana"/>
              </a:rPr>
              <a:t> 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-9" dirty="0" smtClean="0">
                <a:latin typeface="Verdana"/>
                <a:cs typeface="Verdana"/>
              </a:rPr>
              <a:t>n</a:t>
            </a:r>
            <a:r>
              <a:rPr sz="900" spc="19" dirty="0" smtClean="0">
                <a:latin typeface="Verdana"/>
                <a:cs typeface="Verdana"/>
              </a:rPr>
              <a:t>f</a:t>
            </a:r>
            <a:r>
              <a:rPr sz="900" spc="14" dirty="0" smtClean="0">
                <a:latin typeface="Verdana"/>
                <a:cs typeface="Verdana"/>
              </a:rPr>
              <a:t>o</a:t>
            </a:r>
            <a:r>
              <a:rPr sz="900" spc="-50" dirty="0" smtClean="0">
                <a:latin typeface="Verdana"/>
                <a:cs typeface="Verdana"/>
              </a:rPr>
              <a:t>r</a:t>
            </a:r>
            <a:r>
              <a:rPr sz="900" spc="-29" dirty="0" smtClean="0">
                <a:latin typeface="Verdana"/>
                <a:cs typeface="Verdana"/>
              </a:rPr>
              <a:t>m</a:t>
            </a:r>
            <a:r>
              <a:rPr sz="900" spc="19" dirty="0" smtClean="0">
                <a:latin typeface="Verdana"/>
                <a:cs typeface="Verdana"/>
              </a:rPr>
              <a:t>a</a:t>
            </a:r>
            <a:r>
              <a:rPr sz="900" spc="-19" dirty="0" smtClean="0">
                <a:latin typeface="Verdana"/>
                <a:cs typeface="Verdana"/>
              </a:rPr>
              <a:t>c</a:t>
            </a:r>
            <a:r>
              <a:rPr sz="900" spc="34" dirty="0" smtClean="0">
                <a:latin typeface="Verdana"/>
                <a:cs typeface="Verdana"/>
              </a:rPr>
              <a:t>i</a:t>
            </a:r>
            <a:r>
              <a:rPr sz="900" spc="14" dirty="0" smtClean="0">
                <a:latin typeface="Verdana"/>
                <a:cs typeface="Verdana"/>
              </a:rPr>
              <a:t>o</a:t>
            </a:r>
            <a:r>
              <a:rPr sz="900" spc="-9" dirty="0" smtClean="0">
                <a:latin typeface="Verdana"/>
                <a:cs typeface="Verdana"/>
              </a:rPr>
              <a:t>n</a:t>
            </a:r>
            <a:r>
              <a:rPr sz="900" spc="25" dirty="0" smtClean="0">
                <a:latin typeface="Verdana"/>
                <a:cs typeface="Verdana"/>
              </a:rPr>
              <a:t>e</a:t>
            </a:r>
            <a:r>
              <a:rPr sz="900" spc="0" dirty="0" smtClean="0">
                <a:latin typeface="Verdana"/>
                <a:cs typeface="Verdana"/>
              </a:rPr>
              <a:t>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2085" y="4358873"/>
            <a:ext cx="1246845" cy="410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703874">
              <a:lnSpc>
                <a:spcPct val="101277"/>
              </a:lnSpc>
            </a:pPr>
            <a:r>
              <a:rPr sz="900" spc="-9" dirty="0" smtClean="0">
                <a:latin typeface="Verdana"/>
                <a:cs typeface="Verdana"/>
              </a:rPr>
              <a:t>24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38931" y="4358873"/>
            <a:ext cx="1092729" cy="410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498728">
              <a:lnSpc>
                <a:spcPct val="101277"/>
              </a:lnSpc>
            </a:pPr>
            <a:r>
              <a:rPr sz="900" spc="-9" dirty="0" smtClean="0">
                <a:latin typeface="Verdana"/>
                <a:cs typeface="Verdana"/>
              </a:rPr>
              <a:t>43</a:t>
            </a:r>
            <a:r>
              <a:rPr sz="900" spc="9" dirty="0" smtClean="0">
                <a:latin typeface="Verdana"/>
                <a:cs typeface="Verdana"/>
              </a:rPr>
              <a:t>.</a:t>
            </a:r>
            <a:r>
              <a:rPr sz="900" spc="-9" dirty="0" smtClean="0">
                <a:latin typeface="Verdana"/>
                <a:cs typeface="Verdana"/>
              </a:rPr>
              <a:t>6</a:t>
            </a:r>
            <a:r>
              <a:rPr sz="900" spc="0" dirty="0" smtClean="0">
                <a:latin typeface="Verdana"/>
                <a:cs typeface="Verdana"/>
              </a:rPr>
              <a:t>%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0764" y="4768962"/>
            <a:ext cx="2831320" cy="380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7"/>
              </a:spcBef>
            </a:pPr>
            <a:endParaRPr sz="950"/>
          </a:p>
          <a:p>
            <a:pPr marL="1159580" marR="1186921" algn="ctr">
              <a:lnSpc>
                <a:spcPct val="101277"/>
              </a:lnSpc>
            </a:pPr>
            <a:r>
              <a:rPr sz="900" b="1" spc="64" dirty="0" smtClean="0">
                <a:latin typeface="Verdana"/>
                <a:cs typeface="Verdana"/>
              </a:rPr>
              <a:t>T</a:t>
            </a:r>
            <a:r>
              <a:rPr sz="900" b="1" spc="19" dirty="0" smtClean="0">
                <a:latin typeface="Verdana"/>
                <a:cs typeface="Verdana"/>
              </a:rPr>
              <a:t>O</a:t>
            </a:r>
            <a:r>
              <a:rPr sz="900" b="1" spc="64" dirty="0" smtClean="0">
                <a:latin typeface="Verdana"/>
                <a:cs typeface="Verdana"/>
              </a:rPr>
              <a:t>T</a:t>
            </a:r>
            <a:r>
              <a:rPr sz="900" b="1" spc="-25" dirty="0" smtClean="0">
                <a:latin typeface="Verdana"/>
                <a:cs typeface="Verdana"/>
              </a:rPr>
              <a:t>A</a:t>
            </a:r>
            <a:r>
              <a:rPr sz="900" b="1" spc="0" dirty="0" smtClean="0">
                <a:latin typeface="Verdana"/>
                <a:cs typeface="Verdana"/>
              </a:rPr>
              <a:t>L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92085" y="4768962"/>
            <a:ext cx="1246845" cy="380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7"/>
              </a:spcBef>
            </a:pPr>
            <a:endParaRPr sz="950"/>
          </a:p>
          <a:p>
            <a:pPr marL="689322">
              <a:lnSpc>
                <a:spcPct val="101277"/>
              </a:lnSpc>
            </a:pPr>
            <a:r>
              <a:rPr sz="900" b="1" spc="-25" dirty="0" smtClean="0">
                <a:latin typeface="Verdana"/>
                <a:cs typeface="Verdana"/>
              </a:rPr>
              <a:t>55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38931" y="4768962"/>
            <a:ext cx="1092729" cy="380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7"/>
              </a:spcBef>
            </a:pPr>
            <a:endParaRPr sz="950"/>
          </a:p>
          <a:p>
            <a:pPr marL="498728">
              <a:lnSpc>
                <a:spcPct val="101277"/>
              </a:lnSpc>
            </a:pPr>
            <a:r>
              <a:rPr sz="900" b="1" spc="-25" dirty="0" smtClean="0">
                <a:latin typeface="Verdana"/>
                <a:cs typeface="Verdana"/>
              </a:rPr>
              <a:t>100%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57071" y="2095460"/>
            <a:ext cx="2405442" cy="536224"/>
          </a:xfrm>
          <a:custGeom>
            <a:avLst/>
            <a:gdLst/>
            <a:ahLst/>
            <a:cxnLst/>
            <a:rect l="l" t="t" r="r" b="b"/>
            <a:pathLst>
              <a:path w="2405442" h="536224">
                <a:moveTo>
                  <a:pt x="2405442" y="7609"/>
                </a:moveTo>
                <a:lnTo>
                  <a:pt x="7649" y="7609"/>
                </a:lnTo>
                <a:lnTo>
                  <a:pt x="7649" y="536223"/>
                </a:lnTo>
                <a:lnTo>
                  <a:pt x="2405442" y="536224"/>
                </a:lnTo>
                <a:lnTo>
                  <a:pt x="2405442" y="7609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93111" y="2095460"/>
            <a:ext cx="1317715" cy="536223"/>
          </a:xfrm>
          <a:custGeom>
            <a:avLst/>
            <a:gdLst/>
            <a:ahLst/>
            <a:cxnLst/>
            <a:rect l="l" t="t" r="r" b="b"/>
            <a:pathLst>
              <a:path w="1317715" h="536223">
                <a:moveTo>
                  <a:pt x="1317715" y="7609"/>
                </a:moveTo>
                <a:lnTo>
                  <a:pt x="0" y="7609"/>
                </a:lnTo>
                <a:lnTo>
                  <a:pt x="0" y="536223"/>
                </a:lnTo>
                <a:lnTo>
                  <a:pt x="1317715" y="536223"/>
                </a:lnTo>
                <a:lnTo>
                  <a:pt x="1317715" y="7609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41424" y="2095460"/>
            <a:ext cx="1125973" cy="536223"/>
          </a:xfrm>
          <a:custGeom>
            <a:avLst/>
            <a:gdLst/>
            <a:ahLst/>
            <a:cxnLst/>
            <a:rect l="l" t="t" r="r" b="b"/>
            <a:pathLst>
              <a:path w="1125973" h="536223">
                <a:moveTo>
                  <a:pt x="1125973" y="7609"/>
                </a:moveTo>
                <a:lnTo>
                  <a:pt x="0" y="7609"/>
                </a:lnTo>
                <a:lnTo>
                  <a:pt x="0" y="536223"/>
                </a:lnTo>
                <a:lnTo>
                  <a:pt x="1125973" y="536223"/>
                </a:lnTo>
                <a:lnTo>
                  <a:pt x="1125973" y="7609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57071" y="2662158"/>
            <a:ext cx="2405442" cy="367572"/>
          </a:xfrm>
          <a:custGeom>
            <a:avLst/>
            <a:gdLst/>
            <a:ahLst/>
            <a:cxnLst/>
            <a:rect l="l" t="t" r="r" b="b"/>
            <a:pathLst>
              <a:path w="2405442" h="367572">
                <a:moveTo>
                  <a:pt x="2405442" y="0"/>
                </a:moveTo>
                <a:lnTo>
                  <a:pt x="7649" y="0"/>
                </a:lnTo>
                <a:lnTo>
                  <a:pt x="7649" y="367572"/>
                </a:lnTo>
                <a:lnTo>
                  <a:pt x="2405442" y="367572"/>
                </a:lnTo>
                <a:lnTo>
                  <a:pt x="2405442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393111" y="2662158"/>
            <a:ext cx="1317715" cy="367572"/>
          </a:xfrm>
          <a:custGeom>
            <a:avLst/>
            <a:gdLst/>
            <a:ahLst/>
            <a:cxnLst/>
            <a:rect l="l" t="t" r="r" b="b"/>
            <a:pathLst>
              <a:path w="1317715" h="367572">
                <a:moveTo>
                  <a:pt x="0" y="367572"/>
                </a:moveTo>
                <a:lnTo>
                  <a:pt x="1317715" y="367572"/>
                </a:lnTo>
                <a:lnTo>
                  <a:pt x="1317715" y="0"/>
                </a:lnTo>
                <a:lnTo>
                  <a:pt x="0" y="0"/>
                </a:lnTo>
                <a:lnTo>
                  <a:pt x="0" y="36757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41424" y="2662158"/>
            <a:ext cx="1125973" cy="367572"/>
          </a:xfrm>
          <a:custGeom>
            <a:avLst/>
            <a:gdLst/>
            <a:ahLst/>
            <a:cxnLst/>
            <a:rect l="l" t="t" r="r" b="b"/>
            <a:pathLst>
              <a:path w="1125973" h="367572">
                <a:moveTo>
                  <a:pt x="0" y="367572"/>
                </a:moveTo>
                <a:lnTo>
                  <a:pt x="1125973" y="367572"/>
                </a:lnTo>
                <a:lnTo>
                  <a:pt x="1125973" y="0"/>
                </a:lnTo>
                <a:lnTo>
                  <a:pt x="0" y="0"/>
                </a:lnTo>
                <a:lnTo>
                  <a:pt x="0" y="36757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57071" y="3060541"/>
            <a:ext cx="2405442" cy="367572"/>
          </a:xfrm>
          <a:custGeom>
            <a:avLst/>
            <a:gdLst/>
            <a:ahLst/>
            <a:cxnLst/>
            <a:rect l="l" t="t" r="r" b="b"/>
            <a:pathLst>
              <a:path w="2405442" h="367572">
                <a:moveTo>
                  <a:pt x="2405442" y="0"/>
                </a:moveTo>
                <a:lnTo>
                  <a:pt x="7649" y="0"/>
                </a:lnTo>
                <a:lnTo>
                  <a:pt x="7649" y="367572"/>
                </a:lnTo>
                <a:lnTo>
                  <a:pt x="2405442" y="367572"/>
                </a:lnTo>
                <a:lnTo>
                  <a:pt x="2405442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93111" y="3060541"/>
            <a:ext cx="1317715" cy="367572"/>
          </a:xfrm>
          <a:custGeom>
            <a:avLst/>
            <a:gdLst/>
            <a:ahLst/>
            <a:cxnLst/>
            <a:rect l="l" t="t" r="r" b="b"/>
            <a:pathLst>
              <a:path w="1317715" h="367572">
                <a:moveTo>
                  <a:pt x="0" y="367572"/>
                </a:moveTo>
                <a:lnTo>
                  <a:pt x="1317715" y="367572"/>
                </a:lnTo>
                <a:lnTo>
                  <a:pt x="1317715" y="0"/>
                </a:lnTo>
                <a:lnTo>
                  <a:pt x="0" y="0"/>
                </a:lnTo>
                <a:lnTo>
                  <a:pt x="0" y="36757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41424" y="3060541"/>
            <a:ext cx="1125973" cy="367572"/>
          </a:xfrm>
          <a:custGeom>
            <a:avLst/>
            <a:gdLst/>
            <a:ahLst/>
            <a:cxnLst/>
            <a:rect l="l" t="t" r="r" b="b"/>
            <a:pathLst>
              <a:path w="1125973" h="367572">
                <a:moveTo>
                  <a:pt x="0" y="367572"/>
                </a:moveTo>
                <a:lnTo>
                  <a:pt x="1125973" y="367572"/>
                </a:lnTo>
                <a:lnTo>
                  <a:pt x="1125973" y="0"/>
                </a:lnTo>
                <a:lnTo>
                  <a:pt x="0" y="0"/>
                </a:lnTo>
                <a:lnTo>
                  <a:pt x="0" y="36757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57071" y="3458639"/>
            <a:ext cx="2405442" cy="367572"/>
          </a:xfrm>
          <a:custGeom>
            <a:avLst/>
            <a:gdLst/>
            <a:ahLst/>
            <a:cxnLst/>
            <a:rect l="l" t="t" r="r" b="b"/>
            <a:pathLst>
              <a:path w="2405442" h="367572">
                <a:moveTo>
                  <a:pt x="2405442" y="0"/>
                </a:moveTo>
                <a:lnTo>
                  <a:pt x="7649" y="0"/>
                </a:lnTo>
                <a:lnTo>
                  <a:pt x="7649" y="367572"/>
                </a:lnTo>
                <a:lnTo>
                  <a:pt x="2405442" y="367572"/>
                </a:lnTo>
                <a:lnTo>
                  <a:pt x="2405442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93111" y="3458639"/>
            <a:ext cx="1317715" cy="367572"/>
          </a:xfrm>
          <a:custGeom>
            <a:avLst/>
            <a:gdLst/>
            <a:ahLst/>
            <a:cxnLst/>
            <a:rect l="l" t="t" r="r" b="b"/>
            <a:pathLst>
              <a:path w="1317715" h="367572">
                <a:moveTo>
                  <a:pt x="0" y="367572"/>
                </a:moveTo>
                <a:lnTo>
                  <a:pt x="1317715" y="367572"/>
                </a:lnTo>
                <a:lnTo>
                  <a:pt x="1317715" y="0"/>
                </a:lnTo>
                <a:lnTo>
                  <a:pt x="0" y="0"/>
                </a:lnTo>
                <a:lnTo>
                  <a:pt x="0" y="36757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41424" y="3458639"/>
            <a:ext cx="1125973" cy="367572"/>
          </a:xfrm>
          <a:custGeom>
            <a:avLst/>
            <a:gdLst/>
            <a:ahLst/>
            <a:cxnLst/>
            <a:rect l="l" t="t" r="r" b="b"/>
            <a:pathLst>
              <a:path w="1125973" h="367572">
                <a:moveTo>
                  <a:pt x="0" y="367572"/>
                </a:moveTo>
                <a:lnTo>
                  <a:pt x="1125973" y="367572"/>
                </a:lnTo>
                <a:lnTo>
                  <a:pt x="1125973" y="0"/>
                </a:lnTo>
                <a:lnTo>
                  <a:pt x="0" y="0"/>
                </a:lnTo>
                <a:lnTo>
                  <a:pt x="0" y="367572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57071" y="3856990"/>
            <a:ext cx="2405442" cy="398098"/>
          </a:xfrm>
          <a:custGeom>
            <a:avLst/>
            <a:gdLst/>
            <a:ahLst/>
            <a:cxnLst/>
            <a:rect l="l" t="t" r="r" b="b"/>
            <a:pathLst>
              <a:path w="2405442" h="398098">
                <a:moveTo>
                  <a:pt x="2405442" y="0"/>
                </a:moveTo>
                <a:lnTo>
                  <a:pt x="7649" y="0"/>
                </a:lnTo>
                <a:lnTo>
                  <a:pt x="7649" y="398097"/>
                </a:lnTo>
                <a:lnTo>
                  <a:pt x="2331396" y="398098"/>
                </a:lnTo>
                <a:lnTo>
                  <a:pt x="2405442" y="398098"/>
                </a:lnTo>
                <a:lnTo>
                  <a:pt x="2405442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393111" y="3856990"/>
            <a:ext cx="1317715" cy="398097"/>
          </a:xfrm>
          <a:custGeom>
            <a:avLst/>
            <a:gdLst/>
            <a:ahLst/>
            <a:cxnLst/>
            <a:rect l="l" t="t" r="r" b="b"/>
            <a:pathLst>
              <a:path w="1317715" h="398097">
                <a:moveTo>
                  <a:pt x="0" y="398097"/>
                </a:moveTo>
                <a:lnTo>
                  <a:pt x="1317715" y="398097"/>
                </a:lnTo>
                <a:lnTo>
                  <a:pt x="1317715" y="0"/>
                </a:lnTo>
                <a:lnTo>
                  <a:pt x="0" y="0"/>
                </a:lnTo>
                <a:lnTo>
                  <a:pt x="0" y="398097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41424" y="3856990"/>
            <a:ext cx="1125973" cy="398097"/>
          </a:xfrm>
          <a:custGeom>
            <a:avLst/>
            <a:gdLst/>
            <a:ahLst/>
            <a:cxnLst/>
            <a:rect l="l" t="t" r="r" b="b"/>
            <a:pathLst>
              <a:path w="1125973" h="398097">
                <a:moveTo>
                  <a:pt x="0" y="398097"/>
                </a:moveTo>
                <a:lnTo>
                  <a:pt x="1125973" y="398097"/>
                </a:lnTo>
                <a:lnTo>
                  <a:pt x="1125973" y="0"/>
                </a:lnTo>
                <a:lnTo>
                  <a:pt x="0" y="0"/>
                </a:lnTo>
                <a:lnTo>
                  <a:pt x="0" y="398097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81812" y="4576572"/>
            <a:ext cx="5221224" cy="31866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35140" marR="545021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06956" y="950306"/>
            <a:ext cx="32872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OFICINA</a:t>
            </a:r>
            <a:r>
              <a:rPr sz="1100" b="1" spc="-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ESO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-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INFOR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MA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92200" y="1343246"/>
            <a:ext cx="4707300" cy="403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NTI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LICITU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NF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MA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CI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25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EG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Ú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endParaRPr sz="1100">
              <a:latin typeface="Verdana"/>
              <a:cs typeface="Verdana"/>
            </a:endParaRPr>
          </a:p>
          <a:p>
            <a:pPr marL="1245514" marR="1256495" algn="ctr">
              <a:lnSpc>
                <a:spcPct val="101277"/>
              </a:lnSpc>
              <a:spcBef>
                <a:spcPts val="470"/>
              </a:spcBef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RE</a:t>
            </a:r>
            <a:r>
              <a:rPr sz="1100" b="1" spc="-5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76732" y="8077001"/>
            <a:ext cx="3913186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-4" dirty="0" smtClean="0">
                <a:latin typeface="Verdana"/>
                <a:cs typeface="Verdana"/>
              </a:rPr>
              <a:t>ur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-4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213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21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do</a:t>
            </a:r>
            <a:r>
              <a:rPr sz="1050" spc="208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an</a:t>
            </a:r>
            <a:r>
              <a:rPr sz="1050" spc="0" dirty="0" smtClean="0">
                <a:latin typeface="Verdana"/>
                <a:cs typeface="Verdana"/>
              </a:rPr>
              <a:t>ali</a:t>
            </a:r>
            <a:r>
              <a:rPr sz="1050" spc="-14" dirty="0" smtClean="0">
                <a:latin typeface="Verdana"/>
                <a:cs typeface="Verdana"/>
              </a:rPr>
              <a:t>z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do</a:t>
            </a:r>
            <a:r>
              <a:rPr sz="1050" spc="21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se</a:t>
            </a:r>
            <a:r>
              <a:rPr sz="1050" spc="218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h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203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f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nc</a:t>
            </a:r>
            <a:r>
              <a:rPr sz="1050" spc="-9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213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218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so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18685" y="8077001"/>
            <a:ext cx="1309918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de</a:t>
            </a:r>
            <a:r>
              <a:rPr sz="1050" spc="213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l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218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nf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ó</a:t>
            </a:r>
            <a:r>
              <a:rPr sz="1050" spc="0" dirty="0" smtClean="0">
                <a:latin typeface="Verdana"/>
                <a:cs typeface="Verdana"/>
              </a:rPr>
              <a:t>n,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6732" y="8237021"/>
            <a:ext cx="5254742" cy="319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9" dirty="0" smtClean="0">
                <a:latin typeface="Verdana"/>
                <a:cs typeface="Verdana"/>
              </a:rPr>
              <a:t>ac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-4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do</a:t>
            </a:r>
            <a:r>
              <a:rPr sz="1050" spc="243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p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25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fin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24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4" dirty="0" smtClean="0">
                <a:latin typeface="Verdana"/>
                <a:cs typeface="Verdana"/>
              </a:rPr>
              <a:t>v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do</a:t>
            </a:r>
            <a:r>
              <a:rPr sz="1050" spc="253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on</a:t>
            </a:r>
            <a:r>
              <a:rPr sz="1050" spc="253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243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ay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r</a:t>
            </a:r>
            <a:r>
              <a:rPr sz="1050" spc="26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nt</a:t>
            </a:r>
            <a:r>
              <a:rPr sz="1050" spc="0" dirty="0" smtClean="0">
                <a:latin typeface="Verdana"/>
                <a:cs typeface="Verdana"/>
              </a:rPr>
              <a:t>aje</a:t>
            </a:r>
            <a:r>
              <a:rPr sz="1050" spc="253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7</a:t>
            </a:r>
            <a:r>
              <a:rPr sz="1050" spc="0" dirty="0" smtClean="0">
                <a:latin typeface="Verdana"/>
                <a:cs typeface="Verdana"/>
              </a:rPr>
              <a:t>6</a:t>
            </a:r>
            <a:r>
              <a:rPr sz="1050" spc="-9" dirty="0" smtClean="0">
                <a:latin typeface="Verdana"/>
                <a:cs typeface="Verdana"/>
              </a:rPr>
              <a:t>.</a:t>
            </a:r>
            <a:r>
              <a:rPr sz="1050" spc="0" dirty="0" smtClean="0">
                <a:latin typeface="Verdana"/>
                <a:cs typeface="Verdana"/>
              </a:rPr>
              <a:t>3</a:t>
            </a:r>
            <a:r>
              <a:rPr sz="1050" spc="-9" dirty="0" smtClean="0">
                <a:latin typeface="Verdana"/>
                <a:cs typeface="Verdana"/>
              </a:rPr>
              <a:t>6</a:t>
            </a:r>
            <a:r>
              <a:rPr sz="1050" spc="4" dirty="0" smtClean="0">
                <a:latin typeface="Verdana"/>
                <a:cs typeface="Verdana"/>
              </a:rPr>
              <a:t>%</a:t>
            </a:r>
            <a:r>
              <a:rPr sz="1050" spc="0" dirty="0" smtClean="0">
                <a:latin typeface="Verdana"/>
                <a:cs typeface="Verdana"/>
              </a:rPr>
              <a:t>,</a:t>
            </a:r>
            <a:r>
              <a:rPr sz="1050" spc="24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le</a:t>
            </a:r>
            <a:r>
              <a:rPr sz="1050" spc="24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sig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endParaRPr sz="1050">
              <a:latin typeface="Verdana"/>
              <a:cs typeface="Verdana"/>
            </a:endParaRPr>
          </a:p>
          <a:p>
            <a:pPr marL="12700" marR="20116">
              <a:lnSpc>
                <a:spcPts val="1260"/>
              </a:lnSpc>
              <a:spcBef>
                <a:spcPts val="3"/>
              </a:spcBef>
            </a:pPr>
            <a:r>
              <a:rPr sz="1575" spc="0" baseline="-2612" dirty="0" smtClean="0">
                <a:latin typeface="Verdana"/>
                <a:cs typeface="Verdana"/>
              </a:rPr>
              <a:t>fin</a:t>
            </a:r>
            <a:r>
              <a:rPr sz="1575" spc="-4" baseline="-2612" dirty="0" smtClean="0">
                <a:latin typeface="Verdana"/>
                <a:cs typeface="Verdana"/>
              </a:rPr>
              <a:t>e</a:t>
            </a:r>
            <a:r>
              <a:rPr sz="1575" spc="0" baseline="-2612" dirty="0" smtClean="0">
                <a:latin typeface="Verdana"/>
                <a:cs typeface="Verdana"/>
              </a:rPr>
              <a:t>s</a:t>
            </a:r>
            <a:r>
              <a:rPr sz="1575" spc="4" baseline="-2612" dirty="0" smtClean="0">
                <a:latin typeface="Verdana"/>
                <a:cs typeface="Verdana"/>
              </a:rPr>
              <a:t> </a:t>
            </a:r>
            <a:r>
              <a:rPr sz="1575" spc="-4" baseline="-2612" dirty="0" smtClean="0">
                <a:latin typeface="Verdana"/>
                <a:cs typeface="Verdana"/>
              </a:rPr>
              <a:t>j</a:t>
            </a:r>
            <a:r>
              <a:rPr sz="1575" spc="0" baseline="-2612" dirty="0" smtClean="0">
                <a:latin typeface="Verdana"/>
                <a:cs typeface="Verdana"/>
              </a:rPr>
              <a:t>udiciales</a:t>
            </a:r>
            <a:r>
              <a:rPr sz="1575" spc="-34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c</a:t>
            </a:r>
            <a:r>
              <a:rPr sz="1575" spc="-4" baseline="-2612" dirty="0" smtClean="0">
                <a:latin typeface="Verdana"/>
                <a:cs typeface="Verdana"/>
              </a:rPr>
              <a:t>o</a:t>
            </a:r>
            <a:r>
              <a:rPr sz="1575" spc="0" baseline="-2612" dirty="0" smtClean="0">
                <a:latin typeface="Verdana"/>
                <a:cs typeface="Verdana"/>
              </a:rPr>
              <a:t>n</a:t>
            </a:r>
            <a:r>
              <a:rPr sz="1575" spc="4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12.7</a:t>
            </a:r>
            <a:r>
              <a:rPr sz="1575" spc="-9" baseline="-2612" dirty="0" smtClean="0">
                <a:latin typeface="Verdana"/>
                <a:cs typeface="Verdana"/>
              </a:rPr>
              <a:t>3</a:t>
            </a:r>
            <a:r>
              <a:rPr sz="1575" spc="0" baseline="-2612" dirty="0" smtClean="0">
                <a:latin typeface="Verdana"/>
                <a:cs typeface="Verdana"/>
              </a:rPr>
              <a:t>%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4" dirty="0" smtClean="0">
                <a:latin typeface="Verdana"/>
                <a:cs typeface="Verdana"/>
              </a:rPr>
              <a:t>77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64721" y="2103070"/>
            <a:ext cx="2413091" cy="543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56"/>
              </a:spcBef>
            </a:pPr>
            <a:endParaRPr sz="1400"/>
          </a:p>
          <a:p>
            <a:pPr marL="1027585" marR="1053137" algn="ctr">
              <a:lnSpc>
                <a:spcPct val="101277"/>
              </a:lnSpc>
            </a:pPr>
            <a:r>
              <a:rPr sz="950" b="1" dirty="0" smtClean="0">
                <a:latin typeface="Verdana"/>
                <a:cs typeface="Verdana"/>
              </a:rPr>
              <a:t>U</a:t>
            </a:r>
            <a:r>
              <a:rPr sz="950" b="1" spc="-25" dirty="0" smtClean="0">
                <a:latin typeface="Verdana"/>
                <a:cs typeface="Verdana"/>
              </a:rPr>
              <a:t>S</a:t>
            </a:r>
            <a:r>
              <a:rPr sz="950" b="1" spc="0" dirty="0" smtClean="0">
                <a:latin typeface="Verdana"/>
                <a:cs typeface="Verdana"/>
              </a:rPr>
              <a:t>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77813" y="2103070"/>
            <a:ext cx="1348312" cy="543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56"/>
              </a:spcBef>
            </a:pPr>
            <a:endParaRPr sz="1400"/>
          </a:p>
          <a:p>
            <a:pPr marL="306481">
              <a:lnSpc>
                <a:spcPct val="101277"/>
              </a:lnSpc>
            </a:pPr>
            <a:r>
              <a:rPr sz="950" b="1" spc="25" dirty="0" smtClean="0">
                <a:latin typeface="Verdana"/>
                <a:cs typeface="Verdana"/>
              </a:rPr>
              <a:t>C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-34" dirty="0" smtClean="0">
                <a:latin typeface="Verdana"/>
                <a:cs typeface="Verdana"/>
              </a:rPr>
              <a:t>N</a:t>
            </a:r>
            <a:r>
              <a:rPr sz="950" b="1" spc="64" dirty="0" smtClean="0">
                <a:latin typeface="Verdana"/>
                <a:cs typeface="Verdana"/>
              </a:rPr>
              <a:t>T</a:t>
            </a:r>
            <a:r>
              <a:rPr sz="950" b="1" spc="-44" dirty="0" smtClean="0">
                <a:latin typeface="Verdana"/>
                <a:cs typeface="Verdana"/>
              </a:rPr>
              <a:t>I</a:t>
            </a:r>
            <a:r>
              <a:rPr sz="950" b="1" spc="-19" dirty="0" smtClean="0">
                <a:latin typeface="Verdana"/>
                <a:cs typeface="Verdana"/>
              </a:rPr>
              <a:t>D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0" dirty="0" smtClean="0">
                <a:latin typeface="Verdana"/>
                <a:cs typeface="Verdana"/>
              </a:rPr>
              <a:t>D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26125" y="2103070"/>
            <a:ext cx="1141272" cy="543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56"/>
              </a:spcBef>
            </a:pPr>
            <a:endParaRPr sz="1400"/>
          </a:p>
          <a:p>
            <a:pPr marL="476123" marR="465034" algn="ctr">
              <a:lnSpc>
                <a:spcPct val="101277"/>
              </a:lnSpc>
            </a:pPr>
            <a:r>
              <a:rPr sz="950" b="1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64721" y="2646921"/>
            <a:ext cx="2413091" cy="398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3"/>
              </a:spcBef>
            </a:pPr>
            <a:endParaRPr sz="950"/>
          </a:p>
          <a:p>
            <a:pPr marL="22947">
              <a:lnSpc>
                <a:spcPct val="101277"/>
              </a:lnSpc>
            </a:pPr>
            <a:r>
              <a:rPr sz="950" spc="14" dirty="0" smtClean="0">
                <a:latin typeface="Verdana"/>
                <a:cs typeface="Verdana"/>
              </a:rPr>
              <a:t>P</a:t>
            </a:r>
            <a:r>
              <a:rPr sz="950" spc="-50" dirty="0" smtClean="0">
                <a:latin typeface="Verdana"/>
                <a:cs typeface="Verdana"/>
              </a:rPr>
              <a:t>r</a:t>
            </a:r>
            <a:r>
              <a:rPr sz="950" spc="34" dirty="0" smtClean="0">
                <a:latin typeface="Verdana"/>
                <a:cs typeface="Verdana"/>
              </a:rPr>
              <a:t>i</a:t>
            </a:r>
            <a:r>
              <a:rPr sz="950" spc="-29" dirty="0" smtClean="0">
                <a:latin typeface="Verdana"/>
                <a:cs typeface="Verdana"/>
              </a:rPr>
              <a:t>v</a:t>
            </a:r>
            <a:r>
              <a:rPr sz="950" spc="19" dirty="0" smtClean="0">
                <a:latin typeface="Verdana"/>
                <a:cs typeface="Verdana"/>
              </a:rPr>
              <a:t>a</a:t>
            </a:r>
            <a:r>
              <a:rPr sz="950" spc="0" dirty="0" smtClean="0">
                <a:latin typeface="Verdana"/>
                <a:cs typeface="Verdana"/>
              </a:rPr>
              <a:t>do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77813" y="2646921"/>
            <a:ext cx="1348312" cy="398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3"/>
              </a:spcBef>
            </a:pPr>
            <a:endParaRPr sz="950"/>
          </a:p>
          <a:p>
            <a:pPr marL="781552">
              <a:lnSpc>
                <a:spcPct val="101277"/>
              </a:lnSpc>
            </a:pPr>
            <a:r>
              <a:rPr sz="950" spc="-14" dirty="0" smtClean="0">
                <a:latin typeface="Verdana"/>
                <a:cs typeface="Verdana"/>
              </a:rPr>
              <a:t>42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6125" y="2646921"/>
            <a:ext cx="1141272" cy="398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3"/>
              </a:spcBef>
            </a:pPr>
            <a:endParaRPr sz="950"/>
          </a:p>
          <a:p>
            <a:pPr marL="444168">
              <a:lnSpc>
                <a:spcPct val="101277"/>
              </a:lnSpc>
            </a:pPr>
            <a:r>
              <a:rPr sz="950" spc="-14" dirty="0" smtClean="0">
                <a:latin typeface="Verdana"/>
                <a:cs typeface="Verdana"/>
              </a:rPr>
              <a:t>76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14" dirty="0" smtClean="0">
                <a:latin typeface="Verdana"/>
                <a:cs typeface="Verdana"/>
              </a:rPr>
              <a:t>36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4721" y="3045136"/>
            <a:ext cx="2413091" cy="398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4"/>
              </a:spcBef>
            </a:pPr>
            <a:endParaRPr sz="950"/>
          </a:p>
          <a:p>
            <a:pPr marL="22947">
              <a:lnSpc>
                <a:spcPct val="101277"/>
              </a:lnSpc>
            </a:pPr>
            <a:r>
              <a:rPr sz="950" spc="-14" dirty="0" smtClean="0">
                <a:latin typeface="Verdana"/>
                <a:cs typeface="Verdana"/>
              </a:rPr>
              <a:t>F</a:t>
            </a:r>
            <a:r>
              <a:rPr sz="950" spc="34" dirty="0" smtClean="0">
                <a:latin typeface="Verdana"/>
                <a:cs typeface="Verdana"/>
              </a:rPr>
              <a:t>i</a:t>
            </a:r>
            <a:r>
              <a:rPr sz="950" spc="-9" dirty="0" smtClean="0">
                <a:latin typeface="Verdana"/>
                <a:cs typeface="Verdana"/>
              </a:rPr>
              <a:t>n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0" dirty="0" smtClean="0">
                <a:latin typeface="Verdana"/>
                <a:cs typeface="Verdana"/>
              </a:rPr>
              <a:t>s</a:t>
            </a:r>
            <a:r>
              <a:rPr sz="950" spc="97" dirty="0" smtClean="0">
                <a:latin typeface="Verdana"/>
                <a:cs typeface="Verdana"/>
              </a:rPr>
              <a:t> </a:t>
            </a:r>
            <a:r>
              <a:rPr sz="950" spc="25" dirty="0" smtClean="0">
                <a:latin typeface="Verdana"/>
                <a:cs typeface="Verdana"/>
              </a:rPr>
              <a:t>j</a:t>
            </a:r>
            <a:r>
              <a:rPr sz="950" spc="-9" dirty="0" smtClean="0">
                <a:latin typeface="Verdana"/>
                <a:cs typeface="Verdana"/>
              </a:rPr>
              <a:t>u</a:t>
            </a:r>
            <a:r>
              <a:rPr sz="950" spc="0" dirty="0" smtClean="0">
                <a:latin typeface="Verdana"/>
                <a:cs typeface="Verdana"/>
              </a:rPr>
              <a:t>d</a:t>
            </a:r>
            <a:r>
              <a:rPr sz="950" spc="34" dirty="0" smtClean="0">
                <a:latin typeface="Verdana"/>
                <a:cs typeface="Verdana"/>
              </a:rPr>
              <a:t>i</a:t>
            </a:r>
            <a:r>
              <a:rPr sz="950" spc="-19" dirty="0" smtClean="0">
                <a:latin typeface="Verdana"/>
                <a:cs typeface="Verdana"/>
              </a:rPr>
              <a:t>c</a:t>
            </a:r>
            <a:r>
              <a:rPr sz="950" spc="34" dirty="0" smtClean="0">
                <a:latin typeface="Verdana"/>
                <a:cs typeface="Verdana"/>
              </a:rPr>
              <a:t>i</a:t>
            </a:r>
            <a:r>
              <a:rPr sz="950" spc="19" dirty="0" smtClean="0">
                <a:latin typeface="Verdana"/>
                <a:cs typeface="Verdana"/>
              </a:rPr>
              <a:t>a</a:t>
            </a:r>
            <a:r>
              <a:rPr sz="950" spc="34" dirty="0" smtClean="0">
                <a:latin typeface="Verdana"/>
                <a:cs typeface="Verdana"/>
              </a:rPr>
              <a:t>l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0" dirty="0" smtClean="0">
                <a:latin typeface="Verdana"/>
                <a:cs typeface="Verdana"/>
              </a:rPr>
              <a:t>s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77813" y="3045136"/>
            <a:ext cx="1348312" cy="398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4"/>
              </a:spcBef>
            </a:pPr>
            <a:endParaRPr sz="950"/>
          </a:p>
          <a:p>
            <a:pPr marL="858044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7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6125" y="3045136"/>
            <a:ext cx="1141272" cy="398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4"/>
              </a:spcBef>
            </a:pPr>
            <a:endParaRPr sz="950"/>
          </a:p>
          <a:p>
            <a:pPr marL="444168">
              <a:lnSpc>
                <a:spcPct val="101277"/>
              </a:lnSpc>
            </a:pPr>
            <a:r>
              <a:rPr sz="950" spc="-14" dirty="0" smtClean="0">
                <a:latin typeface="Verdana"/>
                <a:cs typeface="Verdana"/>
              </a:rPr>
              <a:t>12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14" dirty="0" smtClean="0">
                <a:latin typeface="Verdana"/>
                <a:cs typeface="Verdana"/>
              </a:rPr>
              <a:t>73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4721" y="3443376"/>
            <a:ext cx="2413091" cy="3982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3"/>
              </a:spcBef>
            </a:pPr>
            <a:endParaRPr sz="950"/>
          </a:p>
          <a:p>
            <a:pPr marL="22947">
              <a:lnSpc>
                <a:spcPct val="101277"/>
              </a:lnSpc>
            </a:pPr>
            <a:r>
              <a:rPr sz="950" spc="14" dirty="0" smtClean="0">
                <a:latin typeface="Verdana"/>
                <a:cs typeface="Verdana"/>
              </a:rPr>
              <a:t>I</a:t>
            </a:r>
            <a:r>
              <a:rPr sz="950" spc="-9" dirty="0" smtClean="0">
                <a:latin typeface="Verdana"/>
                <a:cs typeface="Verdana"/>
              </a:rPr>
              <a:t>n</a:t>
            </a:r>
            <a:r>
              <a:rPr sz="950" spc="-29" dirty="0" smtClean="0">
                <a:latin typeface="Verdana"/>
                <a:cs typeface="Verdana"/>
              </a:rPr>
              <a:t>v</a:t>
            </a:r>
            <a:r>
              <a:rPr sz="950" spc="25" dirty="0" smtClean="0">
                <a:latin typeface="Verdana"/>
                <a:cs typeface="Verdana"/>
              </a:rPr>
              <a:t>e</a:t>
            </a:r>
            <a:r>
              <a:rPr sz="950" spc="34" dirty="0" smtClean="0">
                <a:latin typeface="Verdana"/>
                <a:cs typeface="Verdana"/>
              </a:rPr>
              <a:t>s</a:t>
            </a:r>
            <a:r>
              <a:rPr sz="950" spc="39" dirty="0" smtClean="0">
                <a:latin typeface="Verdana"/>
                <a:cs typeface="Verdana"/>
              </a:rPr>
              <a:t>t</a:t>
            </a:r>
            <a:r>
              <a:rPr sz="950" spc="34" dirty="0" smtClean="0">
                <a:latin typeface="Verdana"/>
                <a:cs typeface="Verdana"/>
              </a:rPr>
              <a:t>i</a:t>
            </a:r>
            <a:r>
              <a:rPr sz="950" spc="0" dirty="0" smtClean="0">
                <a:latin typeface="Verdana"/>
                <a:cs typeface="Verdana"/>
              </a:rPr>
              <a:t>g</a:t>
            </a:r>
            <a:r>
              <a:rPr sz="950" spc="19" dirty="0" smtClean="0">
                <a:latin typeface="Verdana"/>
                <a:cs typeface="Verdana"/>
              </a:rPr>
              <a:t>a</a:t>
            </a:r>
            <a:r>
              <a:rPr sz="950" spc="-19" dirty="0" smtClean="0">
                <a:latin typeface="Verdana"/>
                <a:cs typeface="Verdana"/>
              </a:rPr>
              <a:t>c</a:t>
            </a:r>
            <a:r>
              <a:rPr sz="950" spc="34" dirty="0" smtClean="0">
                <a:latin typeface="Verdana"/>
                <a:cs typeface="Verdana"/>
              </a:rPr>
              <a:t>i</a:t>
            </a:r>
            <a:r>
              <a:rPr sz="950" spc="14" dirty="0" smtClean="0">
                <a:latin typeface="Verdana"/>
                <a:cs typeface="Verdana"/>
              </a:rPr>
              <a:t>ó</a:t>
            </a:r>
            <a:r>
              <a:rPr sz="950" spc="0" dirty="0" smtClean="0">
                <a:latin typeface="Verdana"/>
                <a:cs typeface="Verdana"/>
              </a:rPr>
              <a:t>n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7813" y="3443376"/>
            <a:ext cx="1348312" cy="3982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3"/>
              </a:spcBef>
            </a:pPr>
            <a:endParaRPr sz="950"/>
          </a:p>
          <a:p>
            <a:pPr marL="858044">
              <a:lnSpc>
                <a:spcPct val="101277"/>
              </a:lnSpc>
            </a:pPr>
            <a:r>
              <a:rPr sz="950" spc="0" dirty="0" smtClean="0">
                <a:latin typeface="Verdana"/>
                <a:cs typeface="Verdana"/>
              </a:rPr>
              <a:t>6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6125" y="3443376"/>
            <a:ext cx="1141272" cy="3982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3"/>
              </a:spcBef>
            </a:pPr>
            <a:endParaRPr sz="950"/>
          </a:p>
          <a:p>
            <a:pPr marL="444168">
              <a:lnSpc>
                <a:spcPct val="101277"/>
              </a:lnSpc>
            </a:pPr>
            <a:r>
              <a:rPr sz="950" spc="-14" dirty="0" smtClean="0">
                <a:latin typeface="Verdana"/>
                <a:cs typeface="Verdana"/>
              </a:rPr>
              <a:t>10</a:t>
            </a:r>
            <a:r>
              <a:rPr sz="950" spc="9" dirty="0" smtClean="0">
                <a:latin typeface="Verdana"/>
                <a:cs typeface="Verdana"/>
              </a:rPr>
              <a:t>.</a:t>
            </a:r>
            <a:r>
              <a:rPr sz="950" spc="-14" dirty="0" smtClean="0">
                <a:latin typeface="Verdana"/>
                <a:cs typeface="Verdana"/>
              </a:rPr>
              <a:t>91</a:t>
            </a:r>
            <a:r>
              <a:rPr sz="950" spc="0" dirty="0" smtClean="0">
                <a:latin typeface="Verdana"/>
                <a:cs typeface="Verdana"/>
              </a:rPr>
              <a:t>%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4721" y="3841601"/>
            <a:ext cx="2413091" cy="413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943443" marR="964471" algn="ctr">
              <a:lnSpc>
                <a:spcPct val="101277"/>
              </a:lnSpc>
            </a:pPr>
            <a:r>
              <a:rPr sz="950" b="1" spc="64" dirty="0" smtClean="0">
                <a:latin typeface="Verdana"/>
                <a:cs typeface="Verdana"/>
              </a:rPr>
              <a:t>T</a:t>
            </a:r>
            <a:r>
              <a:rPr sz="950" b="1" spc="19" dirty="0" smtClean="0">
                <a:latin typeface="Verdana"/>
                <a:cs typeface="Verdana"/>
              </a:rPr>
              <a:t>O</a:t>
            </a:r>
            <a:r>
              <a:rPr sz="950" b="1" spc="64" dirty="0" smtClean="0">
                <a:latin typeface="Verdana"/>
                <a:cs typeface="Verdana"/>
              </a:rPr>
              <a:t>T</a:t>
            </a:r>
            <a:r>
              <a:rPr sz="950" b="1" spc="-25" dirty="0" smtClean="0">
                <a:latin typeface="Verdana"/>
                <a:cs typeface="Verdana"/>
              </a:rPr>
              <a:t>A</a:t>
            </a:r>
            <a:r>
              <a:rPr sz="950" b="1" spc="0" dirty="0" smtClean="0">
                <a:latin typeface="Verdana"/>
                <a:cs typeface="Verdana"/>
              </a:rPr>
              <a:t>L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77813" y="3841601"/>
            <a:ext cx="1348312" cy="413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765947">
              <a:lnSpc>
                <a:spcPct val="101277"/>
              </a:lnSpc>
            </a:pPr>
            <a:r>
              <a:rPr sz="950" b="1" spc="-25" dirty="0" smtClean="0">
                <a:latin typeface="Verdana"/>
                <a:cs typeface="Verdana"/>
              </a:rPr>
              <a:t>55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26125" y="3841601"/>
            <a:ext cx="1141272" cy="4134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4"/>
              </a:spcBef>
            </a:pPr>
            <a:endParaRPr sz="1000"/>
          </a:p>
          <a:p>
            <a:pPr marL="520966">
              <a:lnSpc>
                <a:spcPct val="101277"/>
              </a:lnSpc>
            </a:pPr>
            <a:r>
              <a:rPr sz="950" b="1" spc="-25" dirty="0" smtClean="0">
                <a:latin typeface="Verdana"/>
                <a:cs typeface="Verdana"/>
              </a:rPr>
              <a:t>100%</a:t>
            </a:r>
            <a:endParaRPr sz="9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0579" y="2124438"/>
            <a:ext cx="2435447" cy="539101"/>
          </a:xfrm>
          <a:custGeom>
            <a:avLst/>
            <a:gdLst/>
            <a:ahLst/>
            <a:cxnLst/>
            <a:rect l="l" t="t" r="r" b="b"/>
            <a:pathLst>
              <a:path w="2435447" h="539101">
                <a:moveTo>
                  <a:pt x="2435447" y="8288"/>
                </a:moveTo>
                <a:lnTo>
                  <a:pt x="7896" y="8287"/>
                </a:lnTo>
                <a:lnTo>
                  <a:pt x="7896" y="539101"/>
                </a:lnTo>
                <a:lnTo>
                  <a:pt x="2435447" y="539101"/>
                </a:lnTo>
                <a:lnTo>
                  <a:pt x="2435447" y="8288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97822" y="2124439"/>
            <a:ext cx="1518141" cy="539101"/>
          </a:xfrm>
          <a:custGeom>
            <a:avLst/>
            <a:gdLst/>
            <a:ahLst/>
            <a:cxnLst/>
            <a:rect l="l" t="t" r="r" b="b"/>
            <a:pathLst>
              <a:path w="1518141" h="539101">
                <a:moveTo>
                  <a:pt x="1518141" y="8287"/>
                </a:moveTo>
                <a:lnTo>
                  <a:pt x="0" y="8287"/>
                </a:lnTo>
                <a:lnTo>
                  <a:pt x="0" y="539101"/>
                </a:lnTo>
                <a:lnTo>
                  <a:pt x="1518141" y="539101"/>
                </a:lnTo>
                <a:lnTo>
                  <a:pt x="1518141" y="8287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47547" y="2124439"/>
            <a:ext cx="1162504" cy="539101"/>
          </a:xfrm>
          <a:custGeom>
            <a:avLst/>
            <a:gdLst/>
            <a:ahLst/>
            <a:cxnLst/>
            <a:rect l="l" t="t" r="r" b="b"/>
            <a:pathLst>
              <a:path w="1162504" h="539101">
                <a:moveTo>
                  <a:pt x="1162504" y="8287"/>
                </a:moveTo>
                <a:lnTo>
                  <a:pt x="0" y="8287"/>
                </a:lnTo>
                <a:lnTo>
                  <a:pt x="0" y="539101"/>
                </a:lnTo>
                <a:lnTo>
                  <a:pt x="1162504" y="539101"/>
                </a:lnTo>
                <a:lnTo>
                  <a:pt x="1162504" y="8287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0579" y="2696872"/>
            <a:ext cx="2435447" cy="398059"/>
          </a:xfrm>
          <a:custGeom>
            <a:avLst/>
            <a:gdLst/>
            <a:ahLst/>
            <a:cxnLst/>
            <a:rect l="l" t="t" r="r" b="b"/>
            <a:pathLst>
              <a:path w="2435447" h="398059">
                <a:moveTo>
                  <a:pt x="2435447" y="0"/>
                </a:moveTo>
                <a:lnTo>
                  <a:pt x="7896" y="0"/>
                </a:lnTo>
                <a:lnTo>
                  <a:pt x="7896" y="398058"/>
                </a:lnTo>
                <a:lnTo>
                  <a:pt x="2435447" y="398059"/>
                </a:lnTo>
                <a:lnTo>
                  <a:pt x="2435447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97822" y="2696872"/>
            <a:ext cx="1518141" cy="398058"/>
          </a:xfrm>
          <a:custGeom>
            <a:avLst/>
            <a:gdLst/>
            <a:ahLst/>
            <a:cxnLst/>
            <a:rect l="l" t="t" r="r" b="b"/>
            <a:pathLst>
              <a:path w="1518141" h="398058">
                <a:moveTo>
                  <a:pt x="0" y="398058"/>
                </a:moveTo>
                <a:lnTo>
                  <a:pt x="1518141" y="398058"/>
                </a:lnTo>
                <a:lnTo>
                  <a:pt x="1518141" y="0"/>
                </a:lnTo>
                <a:lnTo>
                  <a:pt x="0" y="0"/>
                </a:lnTo>
                <a:lnTo>
                  <a:pt x="0" y="39805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47547" y="2696872"/>
            <a:ext cx="1162504" cy="398058"/>
          </a:xfrm>
          <a:custGeom>
            <a:avLst/>
            <a:gdLst/>
            <a:ahLst/>
            <a:cxnLst/>
            <a:rect l="l" t="t" r="r" b="b"/>
            <a:pathLst>
              <a:path w="1162504" h="398058">
                <a:moveTo>
                  <a:pt x="0" y="398058"/>
                </a:moveTo>
                <a:lnTo>
                  <a:pt x="1162504" y="398058"/>
                </a:lnTo>
                <a:lnTo>
                  <a:pt x="1162504" y="0"/>
                </a:lnTo>
                <a:lnTo>
                  <a:pt x="0" y="0"/>
                </a:lnTo>
                <a:lnTo>
                  <a:pt x="0" y="39805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0579" y="3128010"/>
            <a:ext cx="2435447" cy="398334"/>
          </a:xfrm>
          <a:custGeom>
            <a:avLst/>
            <a:gdLst/>
            <a:ahLst/>
            <a:cxnLst/>
            <a:rect l="l" t="t" r="r" b="b"/>
            <a:pathLst>
              <a:path w="2435447" h="398334">
                <a:moveTo>
                  <a:pt x="2435447" y="0"/>
                </a:moveTo>
                <a:lnTo>
                  <a:pt x="7896" y="0"/>
                </a:lnTo>
                <a:lnTo>
                  <a:pt x="7896" y="398334"/>
                </a:lnTo>
                <a:lnTo>
                  <a:pt x="2435447" y="398334"/>
                </a:lnTo>
                <a:lnTo>
                  <a:pt x="2435447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297822" y="3128010"/>
            <a:ext cx="1518141" cy="398334"/>
          </a:xfrm>
          <a:custGeom>
            <a:avLst/>
            <a:gdLst/>
            <a:ahLst/>
            <a:cxnLst/>
            <a:rect l="l" t="t" r="r" b="b"/>
            <a:pathLst>
              <a:path w="1518141" h="398334">
                <a:moveTo>
                  <a:pt x="0" y="398334"/>
                </a:moveTo>
                <a:lnTo>
                  <a:pt x="1518141" y="398334"/>
                </a:lnTo>
                <a:lnTo>
                  <a:pt x="1518141" y="0"/>
                </a:lnTo>
                <a:lnTo>
                  <a:pt x="0" y="0"/>
                </a:lnTo>
                <a:lnTo>
                  <a:pt x="0" y="39833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47547" y="3128010"/>
            <a:ext cx="1162504" cy="398334"/>
          </a:xfrm>
          <a:custGeom>
            <a:avLst/>
            <a:gdLst/>
            <a:ahLst/>
            <a:cxnLst/>
            <a:rect l="l" t="t" r="r" b="b"/>
            <a:pathLst>
              <a:path w="1162504" h="398334">
                <a:moveTo>
                  <a:pt x="0" y="398334"/>
                </a:moveTo>
                <a:lnTo>
                  <a:pt x="1162504" y="398334"/>
                </a:lnTo>
                <a:lnTo>
                  <a:pt x="1162504" y="0"/>
                </a:lnTo>
                <a:lnTo>
                  <a:pt x="0" y="0"/>
                </a:lnTo>
                <a:lnTo>
                  <a:pt x="0" y="398334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30579" y="3559401"/>
            <a:ext cx="2435447" cy="398059"/>
          </a:xfrm>
          <a:custGeom>
            <a:avLst/>
            <a:gdLst/>
            <a:ahLst/>
            <a:cxnLst/>
            <a:rect l="l" t="t" r="r" b="b"/>
            <a:pathLst>
              <a:path w="2435447" h="398059">
                <a:moveTo>
                  <a:pt x="2435447" y="0"/>
                </a:moveTo>
                <a:lnTo>
                  <a:pt x="7896" y="0"/>
                </a:lnTo>
                <a:lnTo>
                  <a:pt x="7896" y="398058"/>
                </a:lnTo>
                <a:lnTo>
                  <a:pt x="2435447" y="398059"/>
                </a:lnTo>
                <a:lnTo>
                  <a:pt x="2435447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97822" y="3559401"/>
            <a:ext cx="1518141" cy="398058"/>
          </a:xfrm>
          <a:custGeom>
            <a:avLst/>
            <a:gdLst/>
            <a:ahLst/>
            <a:cxnLst/>
            <a:rect l="l" t="t" r="r" b="b"/>
            <a:pathLst>
              <a:path w="1518141" h="398058">
                <a:moveTo>
                  <a:pt x="0" y="398058"/>
                </a:moveTo>
                <a:lnTo>
                  <a:pt x="1518141" y="398058"/>
                </a:lnTo>
                <a:lnTo>
                  <a:pt x="1518141" y="0"/>
                </a:lnTo>
                <a:lnTo>
                  <a:pt x="0" y="0"/>
                </a:lnTo>
                <a:lnTo>
                  <a:pt x="0" y="39805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47547" y="3559401"/>
            <a:ext cx="1162504" cy="398058"/>
          </a:xfrm>
          <a:custGeom>
            <a:avLst/>
            <a:gdLst/>
            <a:ahLst/>
            <a:cxnLst/>
            <a:rect l="l" t="t" r="r" b="b"/>
            <a:pathLst>
              <a:path w="1162504" h="398058">
                <a:moveTo>
                  <a:pt x="0" y="398058"/>
                </a:moveTo>
                <a:lnTo>
                  <a:pt x="1162504" y="398058"/>
                </a:lnTo>
                <a:lnTo>
                  <a:pt x="1162504" y="0"/>
                </a:lnTo>
                <a:lnTo>
                  <a:pt x="0" y="0"/>
                </a:lnTo>
                <a:lnTo>
                  <a:pt x="0" y="398058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0579" y="3990794"/>
            <a:ext cx="2435447" cy="381530"/>
          </a:xfrm>
          <a:custGeom>
            <a:avLst/>
            <a:gdLst/>
            <a:ahLst/>
            <a:cxnLst/>
            <a:rect l="l" t="t" r="r" b="b"/>
            <a:pathLst>
              <a:path w="2435447" h="381530">
                <a:moveTo>
                  <a:pt x="2435447" y="0"/>
                </a:moveTo>
                <a:lnTo>
                  <a:pt x="7896" y="0"/>
                </a:lnTo>
                <a:lnTo>
                  <a:pt x="7896" y="381530"/>
                </a:lnTo>
                <a:lnTo>
                  <a:pt x="2435447" y="381530"/>
                </a:lnTo>
                <a:lnTo>
                  <a:pt x="2435447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97822" y="3990794"/>
            <a:ext cx="1518141" cy="381530"/>
          </a:xfrm>
          <a:custGeom>
            <a:avLst/>
            <a:gdLst/>
            <a:ahLst/>
            <a:cxnLst/>
            <a:rect l="l" t="t" r="r" b="b"/>
            <a:pathLst>
              <a:path w="1518141" h="381530">
                <a:moveTo>
                  <a:pt x="0" y="381530"/>
                </a:moveTo>
                <a:lnTo>
                  <a:pt x="1518141" y="381530"/>
                </a:lnTo>
                <a:lnTo>
                  <a:pt x="1518141" y="0"/>
                </a:lnTo>
                <a:lnTo>
                  <a:pt x="0" y="0"/>
                </a:lnTo>
                <a:lnTo>
                  <a:pt x="0" y="38153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47547" y="3990794"/>
            <a:ext cx="1162504" cy="381530"/>
          </a:xfrm>
          <a:custGeom>
            <a:avLst/>
            <a:gdLst/>
            <a:ahLst/>
            <a:cxnLst/>
            <a:rect l="l" t="t" r="r" b="b"/>
            <a:pathLst>
              <a:path w="1162504" h="381530">
                <a:moveTo>
                  <a:pt x="0" y="381530"/>
                </a:moveTo>
                <a:lnTo>
                  <a:pt x="1162504" y="381530"/>
                </a:lnTo>
                <a:lnTo>
                  <a:pt x="1162504" y="0"/>
                </a:lnTo>
                <a:lnTo>
                  <a:pt x="0" y="0"/>
                </a:lnTo>
                <a:lnTo>
                  <a:pt x="0" y="38153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9056" y="4725924"/>
            <a:ext cx="5170932" cy="29641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35140" marR="545021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59407" y="996026"/>
            <a:ext cx="3288836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OFICINA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 D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100" b="1" spc="-14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ESO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INFOR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MA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6784" y="1466688"/>
            <a:ext cx="4666041" cy="383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OLI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IT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INFOR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MA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25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V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ÍA</a:t>
            </a:r>
            <a:endParaRPr sz="1100">
              <a:latin typeface="Verdana"/>
              <a:cs typeface="Verdana"/>
            </a:endParaRPr>
          </a:p>
          <a:p>
            <a:pPr marL="1225778" marR="1234832" algn="ctr">
              <a:lnSpc>
                <a:spcPct val="101277"/>
              </a:lnSpc>
              <a:spcBef>
                <a:spcPts val="312"/>
              </a:spcBef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MBRE</a:t>
            </a:r>
            <a:r>
              <a:rPr sz="1100" b="1" spc="-49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5312" y="7979770"/>
            <a:ext cx="5181179" cy="479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</a:t>
            </a:r>
            <a:r>
              <a:rPr sz="1050" spc="4" dirty="0" smtClean="0">
                <a:latin typeface="Verdana"/>
                <a:cs typeface="Verdana"/>
              </a:rPr>
              <a:t>tr</a:t>
            </a:r>
            <a:r>
              <a:rPr sz="1050" spc="0" dirty="0" smtClean="0">
                <a:latin typeface="Verdana"/>
                <a:cs typeface="Verdana"/>
              </a:rPr>
              <a:t>im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st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9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-di</a:t>
            </a:r>
            <a:r>
              <a:rPr sz="1050" spc="-9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4" dirty="0" smtClean="0">
                <a:latin typeface="Verdana"/>
                <a:cs typeface="Verdana"/>
              </a:rPr>
              <a:t>em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 </a:t>
            </a:r>
            <a:r>
              <a:rPr sz="1050" spc="-9" dirty="0" smtClean="0">
                <a:latin typeface="Verdana"/>
                <a:cs typeface="Verdana"/>
              </a:rPr>
              <a:t>2</a:t>
            </a:r>
            <a:r>
              <a:rPr sz="1050" spc="0" dirty="0" smtClean="0">
                <a:latin typeface="Verdana"/>
                <a:cs typeface="Verdana"/>
              </a:rPr>
              <a:t>0</a:t>
            </a:r>
            <a:r>
              <a:rPr sz="1050" spc="-9" dirty="0" smtClean="0">
                <a:latin typeface="Verdana"/>
                <a:cs typeface="Verdana"/>
              </a:rPr>
              <a:t>2</a:t>
            </a:r>
            <a:r>
              <a:rPr sz="1050" spc="0" dirty="0" smtClean="0">
                <a:latin typeface="Verdana"/>
                <a:cs typeface="Verdana"/>
              </a:rPr>
              <a:t>1, se ob</a:t>
            </a:r>
            <a:r>
              <a:rPr sz="1050" spc="4" dirty="0" smtClean="0">
                <a:latin typeface="Verdana"/>
                <a:cs typeface="Verdana"/>
              </a:rPr>
              <a:t>s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9" dirty="0" smtClean="0">
                <a:latin typeface="Verdana"/>
                <a:cs typeface="Verdana"/>
              </a:rPr>
              <a:t>v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-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q</a:t>
            </a:r>
            <a:r>
              <a:rPr sz="1050" spc="0" dirty="0" smtClean="0">
                <a:latin typeface="Verdana"/>
                <a:cs typeface="Verdana"/>
              </a:rPr>
              <a:t>ue la v</a:t>
            </a:r>
            <a:r>
              <a:rPr sz="1050" spc="-14" dirty="0" smtClean="0">
                <a:latin typeface="Verdana"/>
                <a:cs typeface="Verdana"/>
              </a:rPr>
              <a:t>í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por</a:t>
            </a:r>
            <a:r>
              <a:rPr sz="1050" spc="-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la c</a:t>
            </a:r>
            <a:r>
              <a:rPr sz="1050" spc="-4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al</a:t>
            </a:r>
            <a:endParaRPr sz="1050">
              <a:latin typeface="Verdana"/>
              <a:cs typeface="Verdana"/>
            </a:endParaRPr>
          </a:p>
          <a:p>
            <a:pPr marL="12700" marR="11642">
              <a:lnSpc>
                <a:spcPts val="1260"/>
              </a:lnSpc>
              <a:spcBef>
                <a:spcPts val="33"/>
              </a:spcBef>
            </a:pPr>
            <a:r>
              <a:rPr sz="1050" spc="0" dirty="0" smtClean="0">
                <a:latin typeface="Verdana"/>
                <a:cs typeface="Verdana"/>
              </a:rPr>
              <a:t>las</a:t>
            </a:r>
            <a:r>
              <a:rPr sz="1050" spc="33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er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as</a:t>
            </a:r>
            <a:r>
              <a:rPr sz="1050" spc="35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r>
              <a:rPr sz="1050" spc="348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9" dirty="0" smtClean="0">
                <a:latin typeface="Verdana"/>
                <a:cs typeface="Verdana"/>
              </a:rPr>
              <a:t>s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-9" dirty="0" smtClean="0">
                <a:latin typeface="Verdana"/>
                <a:cs typeface="Verdana"/>
              </a:rPr>
              <a:t>tu</a:t>
            </a:r>
            <a:r>
              <a:rPr sz="1050" spc="0" dirty="0" smtClean="0">
                <a:latin typeface="Verdana"/>
                <a:cs typeface="Verdana"/>
              </a:rPr>
              <a:t>cion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34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hic</a:t>
            </a:r>
            <a:r>
              <a:rPr sz="1050" spc="-4" dirty="0" smtClean="0">
                <a:latin typeface="Verdana"/>
                <a:cs typeface="Verdana"/>
              </a:rPr>
              <a:t>i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358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s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34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li</a:t>
            </a:r>
            <a:r>
              <a:rPr sz="1050" spc="-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9" dirty="0" smtClean="0">
                <a:latin typeface="Verdana"/>
                <a:cs typeface="Verdana"/>
              </a:rPr>
              <a:t>tu</a:t>
            </a: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34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</a:t>
            </a:r>
            <a:r>
              <a:rPr sz="1050" spc="34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inf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ó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34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343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un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ay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por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aje</a:t>
            </a:r>
            <a:r>
              <a:rPr sz="1050" spc="-3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f</a:t>
            </a:r>
            <a:r>
              <a:rPr sz="1050" spc="4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e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dian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19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f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rm</a:t>
            </a:r>
            <a:r>
              <a:rPr sz="1050" spc="0" dirty="0" smtClean="0">
                <a:latin typeface="Verdana"/>
                <a:cs typeface="Verdana"/>
              </a:rPr>
              <a:t>ula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io</a:t>
            </a:r>
            <a:r>
              <a:rPr sz="1050" spc="-3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4" dirty="0" smtClean="0">
                <a:latin typeface="Verdana"/>
                <a:cs typeface="Verdana"/>
              </a:rPr>
              <a:t>tr</a:t>
            </a:r>
            <a:r>
              <a:rPr sz="1050" spc="-4" dirty="0" smtClean="0">
                <a:latin typeface="Verdana"/>
                <a:cs typeface="Verdana"/>
              </a:rPr>
              <a:t>ó</a:t>
            </a:r>
            <a:r>
              <a:rPr sz="1050" spc="0" dirty="0" smtClean="0">
                <a:latin typeface="Verdana"/>
                <a:cs typeface="Verdana"/>
              </a:rPr>
              <a:t>nico</a:t>
            </a:r>
            <a:r>
              <a:rPr sz="1050" spc="-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IP</a:t>
            </a:r>
            <a:r>
              <a:rPr sz="1050" spc="-1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73</a:t>
            </a:r>
            <a:r>
              <a:rPr sz="1050" spc="4" dirty="0" smtClean="0">
                <a:latin typeface="Verdana"/>
                <a:cs typeface="Verdana"/>
              </a:rPr>
              <a:t>%</a:t>
            </a:r>
            <a:r>
              <a:rPr sz="1050" spc="0" dirty="0" smtClean="0">
                <a:latin typeface="Verdana"/>
                <a:cs typeface="Verdana"/>
              </a:rPr>
              <a:t>.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4" dirty="0" smtClean="0">
                <a:latin typeface="Verdana"/>
                <a:cs typeface="Verdana"/>
              </a:rPr>
              <a:t>78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8475" y="2132726"/>
            <a:ext cx="2427551" cy="530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60"/>
              </a:spcBef>
            </a:pPr>
            <a:endParaRPr sz="1300"/>
          </a:p>
          <a:p>
            <a:pPr marL="1060675" marR="1064869" algn="ctr">
              <a:lnSpc>
                <a:spcPct val="101277"/>
              </a:lnSpc>
            </a:pPr>
            <a:r>
              <a:rPr sz="1050" b="1" spc="-14" dirty="0" smtClean="0">
                <a:latin typeface="Verdana"/>
                <a:cs typeface="Verdana"/>
              </a:rPr>
              <a:t>V</a:t>
            </a:r>
            <a:r>
              <a:rPr sz="1050" b="1" spc="-50" dirty="0" smtClean="0">
                <a:latin typeface="Verdana"/>
                <a:cs typeface="Verdana"/>
              </a:rPr>
              <a:t>Í</a:t>
            </a:r>
            <a:r>
              <a:rPr sz="1050" b="1" spc="0" dirty="0" smtClean="0">
                <a:latin typeface="Verdana"/>
                <a:cs typeface="Verdana"/>
              </a:rPr>
              <a:t>A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66027" y="2132726"/>
            <a:ext cx="1565727" cy="530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60"/>
              </a:spcBef>
            </a:pPr>
            <a:endParaRPr sz="1300"/>
          </a:p>
          <a:p>
            <a:pPr marL="411329">
              <a:lnSpc>
                <a:spcPct val="101277"/>
              </a:lnSpc>
            </a:pPr>
            <a:r>
              <a:rPr sz="1050" b="1" spc="25" dirty="0" smtClean="0">
                <a:latin typeface="Verdana"/>
                <a:cs typeface="Verdana"/>
              </a:rPr>
              <a:t>C</a:t>
            </a:r>
            <a:r>
              <a:rPr sz="1050" b="1" spc="-25" dirty="0" smtClean="0">
                <a:latin typeface="Verdana"/>
                <a:cs typeface="Verdana"/>
              </a:rPr>
              <a:t>A</a:t>
            </a:r>
            <a:r>
              <a:rPr sz="1050" b="1" spc="-34" dirty="0" smtClean="0">
                <a:latin typeface="Verdana"/>
                <a:cs typeface="Verdana"/>
              </a:rPr>
              <a:t>N</a:t>
            </a:r>
            <a:r>
              <a:rPr sz="1050" b="1" spc="64" dirty="0" smtClean="0">
                <a:latin typeface="Verdana"/>
                <a:cs typeface="Verdana"/>
              </a:rPr>
              <a:t>T</a:t>
            </a:r>
            <a:r>
              <a:rPr sz="1050" b="1" spc="-50" dirty="0" smtClean="0">
                <a:latin typeface="Verdana"/>
                <a:cs typeface="Verdana"/>
              </a:rPr>
              <a:t>I</a:t>
            </a:r>
            <a:r>
              <a:rPr sz="1050" b="1" spc="-19" dirty="0" smtClean="0">
                <a:latin typeface="Verdana"/>
                <a:cs typeface="Verdana"/>
              </a:rPr>
              <a:t>D</a:t>
            </a:r>
            <a:r>
              <a:rPr sz="1050" b="1" spc="-25" dirty="0" smtClean="0">
                <a:latin typeface="Verdana"/>
                <a:cs typeface="Verdana"/>
              </a:rPr>
              <a:t>A</a:t>
            </a:r>
            <a:r>
              <a:rPr sz="1050" b="1" spc="0" dirty="0" smtClean="0">
                <a:latin typeface="Verdana"/>
                <a:cs typeface="Verdana"/>
              </a:rPr>
              <a:t>D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31755" y="2132726"/>
            <a:ext cx="1178296" cy="530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60"/>
              </a:spcBef>
            </a:pPr>
            <a:endParaRPr sz="1300"/>
          </a:p>
          <a:p>
            <a:pPr marL="491425" marR="480188" algn="ctr">
              <a:lnSpc>
                <a:spcPct val="101277"/>
              </a:lnSpc>
            </a:pPr>
            <a:r>
              <a:rPr sz="1050" b="1" spc="0" dirty="0" smtClean="0">
                <a:latin typeface="Verdana"/>
                <a:cs typeface="Verdana"/>
              </a:rPr>
              <a:t>%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8475" y="2663540"/>
            <a:ext cx="2427551" cy="431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marL="23688">
              <a:lnSpc>
                <a:spcPct val="101277"/>
              </a:lnSpc>
            </a:pPr>
            <a:r>
              <a:rPr sz="1050" spc="-13" dirty="0" smtClean="0">
                <a:latin typeface="Verdana"/>
                <a:cs typeface="Verdana"/>
              </a:rPr>
              <a:t>F</a:t>
            </a:r>
            <a:r>
              <a:rPr sz="1050" spc="13" dirty="0" smtClean="0">
                <a:latin typeface="Verdana"/>
                <a:cs typeface="Verdana"/>
              </a:rPr>
              <a:t>o</a:t>
            </a:r>
            <a:r>
              <a:rPr sz="1050" spc="-51" dirty="0" smtClean="0">
                <a:latin typeface="Verdana"/>
                <a:cs typeface="Verdana"/>
              </a:rPr>
              <a:t>r</a:t>
            </a:r>
            <a:r>
              <a:rPr sz="1050" spc="-32" dirty="0" smtClean="0">
                <a:latin typeface="Verdana"/>
                <a:cs typeface="Verdana"/>
              </a:rPr>
              <a:t>m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32" dirty="0" smtClean="0">
                <a:latin typeface="Verdana"/>
                <a:cs typeface="Verdana"/>
              </a:rPr>
              <a:t>l</a:t>
            </a:r>
            <a:r>
              <a:rPr sz="1050" spc="18" dirty="0" smtClean="0">
                <a:latin typeface="Verdana"/>
                <a:cs typeface="Verdana"/>
              </a:rPr>
              <a:t>a</a:t>
            </a:r>
            <a:r>
              <a:rPr sz="1050" spc="-51" dirty="0" smtClean="0">
                <a:latin typeface="Verdana"/>
                <a:cs typeface="Verdana"/>
              </a:rPr>
              <a:t>r</a:t>
            </a:r>
            <a:r>
              <a:rPr sz="1050" spc="32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r>
              <a:rPr sz="1050" spc="89" dirty="0" smtClean="0">
                <a:latin typeface="Verdana"/>
                <a:cs typeface="Verdana"/>
              </a:rPr>
              <a:t> </a:t>
            </a:r>
            <a:r>
              <a:rPr sz="1050" spc="23" dirty="0" smtClean="0">
                <a:latin typeface="Verdana"/>
                <a:cs typeface="Verdana"/>
              </a:rPr>
              <a:t>e</a:t>
            </a:r>
            <a:r>
              <a:rPr sz="1050" spc="32" dirty="0" smtClean="0">
                <a:latin typeface="Verdana"/>
                <a:cs typeface="Verdana"/>
              </a:rPr>
              <a:t>l</a:t>
            </a:r>
            <a:r>
              <a:rPr sz="1050" spc="23" dirty="0" smtClean="0">
                <a:latin typeface="Verdana"/>
                <a:cs typeface="Verdana"/>
              </a:rPr>
              <a:t>e</a:t>
            </a:r>
            <a:r>
              <a:rPr sz="1050" spc="-23" dirty="0" smtClean="0">
                <a:latin typeface="Verdana"/>
                <a:cs typeface="Verdana"/>
              </a:rPr>
              <a:t>c</a:t>
            </a:r>
            <a:r>
              <a:rPr sz="1050" spc="37" dirty="0" smtClean="0">
                <a:latin typeface="Verdana"/>
                <a:cs typeface="Verdana"/>
              </a:rPr>
              <a:t>t</a:t>
            </a:r>
            <a:r>
              <a:rPr sz="1050" spc="-51" dirty="0" smtClean="0">
                <a:latin typeface="Verdana"/>
                <a:cs typeface="Verdana"/>
              </a:rPr>
              <a:t>r</a:t>
            </a:r>
            <a:r>
              <a:rPr sz="1050" spc="13" dirty="0" smtClean="0">
                <a:latin typeface="Verdana"/>
                <a:cs typeface="Verdana"/>
              </a:rPr>
              <a:t>ó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32" dirty="0" smtClean="0">
                <a:latin typeface="Verdana"/>
                <a:cs typeface="Verdana"/>
              </a:rPr>
              <a:t>i</a:t>
            </a:r>
            <a:r>
              <a:rPr sz="1050" spc="-23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r>
              <a:rPr sz="1050" spc="97" dirty="0" smtClean="0">
                <a:latin typeface="Verdana"/>
                <a:cs typeface="Verdana"/>
              </a:rPr>
              <a:t> </a:t>
            </a:r>
            <a:r>
              <a:rPr sz="1050" spc="-59" dirty="0" smtClean="0">
                <a:latin typeface="Verdana"/>
                <a:cs typeface="Verdana"/>
              </a:rPr>
              <a:t>S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14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66027" y="2663540"/>
            <a:ext cx="1565727" cy="431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marL="980580">
              <a:lnSpc>
                <a:spcPct val="101277"/>
              </a:lnSpc>
            </a:pPr>
            <a:r>
              <a:rPr sz="1050" spc="-14" dirty="0" smtClean="0">
                <a:latin typeface="Verdana"/>
                <a:cs typeface="Verdana"/>
              </a:rPr>
              <a:t>40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31755" y="2663540"/>
            <a:ext cx="1178296" cy="431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marL="569355">
              <a:lnSpc>
                <a:spcPct val="101277"/>
              </a:lnSpc>
            </a:pPr>
            <a:r>
              <a:rPr sz="1050" spc="-14" dirty="0" smtClean="0">
                <a:latin typeface="Verdana"/>
                <a:cs typeface="Verdana"/>
              </a:rPr>
              <a:t>73%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8475" y="3094931"/>
            <a:ext cx="2427551" cy="431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marL="23688">
              <a:lnSpc>
                <a:spcPct val="101277"/>
              </a:lnSpc>
            </a:pPr>
            <a:r>
              <a:rPr sz="1050" spc="-13" dirty="0" smtClean="0">
                <a:latin typeface="Verdana"/>
                <a:cs typeface="Verdana"/>
              </a:rPr>
              <a:t>F</a:t>
            </a:r>
            <a:r>
              <a:rPr sz="1050" spc="13" dirty="0" smtClean="0">
                <a:latin typeface="Verdana"/>
                <a:cs typeface="Verdana"/>
              </a:rPr>
              <a:t>o</a:t>
            </a:r>
            <a:r>
              <a:rPr sz="1050" spc="-51" dirty="0" smtClean="0">
                <a:latin typeface="Verdana"/>
                <a:cs typeface="Verdana"/>
              </a:rPr>
              <a:t>r</a:t>
            </a:r>
            <a:r>
              <a:rPr sz="1050" spc="-32" dirty="0" smtClean="0">
                <a:latin typeface="Verdana"/>
                <a:cs typeface="Verdana"/>
              </a:rPr>
              <a:t>m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32" dirty="0" smtClean="0">
                <a:latin typeface="Verdana"/>
                <a:cs typeface="Verdana"/>
              </a:rPr>
              <a:t>l</a:t>
            </a:r>
            <a:r>
              <a:rPr sz="1050" spc="18" dirty="0" smtClean="0">
                <a:latin typeface="Verdana"/>
                <a:cs typeface="Verdana"/>
              </a:rPr>
              <a:t>a</a:t>
            </a:r>
            <a:r>
              <a:rPr sz="1050" spc="-51" dirty="0" smtClean="0">
                <a:latin typeface="Verdana"/>
                <a:cs typeface="Verdana"/>
              </a:rPr>
              <a:t>r</a:t>
            </a:r>
            <a:r>
              <a:rPr sz="1050" spc="32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r>
              <a:rPr sz="1050" spc="89" dirty="0" smtClean="0">
                <a:latin typeface="Verdana"/>
                <a:cs typeface="Verdana"/>
              </a:rPr>
              <a:t> </a:t>
            </a:r>
            <a:r>
              <a:rPr sz="1050" spc="19" dirty="0" smtClean="0">
                <a:latin typeface="Verdana"/>
                <a:cs typeface="Verdana"/>
              </a:rPr>
              <a:t>f</a:t>
            </a:r>
            <a:r>
              <a:rPr sz="1050" spc="34" dirty="0" smtClean="0">
                <a:latin typeface="Verdana"/>
                <a:cs typeface="Verdana"/>
              </a:rPr>
              <a:t>í</a:t>
            </a:r>
            <a:r>
              <a:rPr sz="1050" spc="39" dirty="0" smtClean="0">
                <a:latin typeface="Verdana"/>
                <a:cs typeface="Verdana"/>
              </a:rPr>
              <a:t>s</a:t>
            </a:r>
            <a:r>
              <a:rPr sz="1050" spc="34" dirty="0" smtClean="0">
                <a:latin typeface="Verdana"/>
                <a:cs typeface="Verdana"/>
              </a:rPr>
              <a:t>i</a:t>
            </a:r>
            <a:r>
              <a:rPr sz="1050" spc="-25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66027" y="3094931"/>
            <a:ext cx="1565727" cy="431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marR="425430" algn="r">
              <a:lnSpc>
                <a:spcPct val="101277"/>
              </a:lnSpc>
            </a:pPr>
            <a:r>
              <a:rPr sz="1050" spc="0" dirty="0" smtClean="0">
                <a:latin typeface="Verdana"/>
                <a:cs typeface="Verdana"/>
              </a:rPr>
              <a:t>8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31755" y="3094931"/>
            <a:ext cx="1178296" cy="431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marL="569355">
              <a:lnSpc>
                <a:spcPct val="101277"/>
              </a:lnSpc>
            </a:pPr>
            <a:r>
              <a:rPr sz="1050" spc="-14" dirty="0" smtClean="0">
                <a:latin typeface="Verdana"/>
                <a:cs typeface="Verdana"/>
              </a:rPr>
              <a:t>15%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8475" y="3526344"/>
            <a:ext cx="2427551" cy="4311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23688">
              <a:lnSpc>
                <a:spcPct val="101277"/>
              </a:lnSpc>
            </a:pPr>
            <a:r>
              <a:rPr sz="1050" spc="-9" dirty="0" smtClean="0">
                <a:latin typeface="Verdana"/>
                <a:cs typeface="Verdana"/>
              </a:rPr>
              <a:t>C</a:t>
            </a:r>
            <a:r>
              <a:rPr sz="1050" spc="13" dirty="0" smtClean="0">
                <a:latin typeface="Verdana"/>
                <a:cs typeface="Verdana"/>
              </a:rPr>
              <a:t>o</a:t>
            </a:r>
            <a:r>
              <a:rPr sz="1050" spc="-51" dirty="0" smtClean="0">
                <a:latin typeface="Verdana"/>
                <a:cs typeface="Verdana"/>
              </a:rPr>
              <a:t>rr</a:t>
            </a:r>
            <a:r>
              <a:rPr sz="1050" spc="23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r>
              <a:rPr sz="1050" spc="67" dirty="0" smtClean="0">
                <a:latin typeface="Verdana"/>
                <a:cs typeface="Verdana"/>
              </a:rPr>
              <a:t> </a:t>
            </a:r>
            <a:r>
              <a:rPr sz="1050" spc="25" dirty="0" smtClean="0">
                <a:latin typeface="Verdana"/>
                <a:cs typeface="Verdana"/>
              </a:rPr>
              <a:t>e</a:t>
            </a:r>
            <a:r>
              <a:rPr sz="1050" spc="34" dirty="0" smtClean="0">
                <a:latin typeface="Verdana"/>
                <a:cs typeface="Verdana"/>
              </a:rPr>
              <a:t>l</a:t>
            </a:r>
            <a:r>
              <a:rPr sz="1050" spc="25" dirty="0" smtClean="0">
                <a:latin typeface="Verdana"/>
                <a:cs typeface="Verdana"/>
              </a:rPr>
              <a:t>e</a:t>
            </a:r>
            <a:r>
              <a:rPr sz="1050" spc="-25" dirty="0" smtClean="0">
                <a:latin typeface="Verdana"/>
                <a:cs typeface="Verdana"/>
              </a:rPr>
              <a:t>c</a:t>
            </a:r>
            <a:r>
              <a:rPr sz="1050" spc="39" dirty="0" smtClean="0">
                <a:latin typeface="Verdana"/>
                <a:cs typeface="Verdana"/>
              </a:rPr>
              <a:t>t</a:t>
            </a:r>
            <a:r>
              <a:rPr sz="1050" spc="-54" dirty="0" smtClean="0">
                <a:latin typeface="Verdana"/>
                <a:cs typeface="Verdana"/>
              </a:rPr>
              <a:t>r</a:t>
            </a:r>
            <a:r>
              <a:rPr sz="1050" spc="14" dirty="0" smtClean="0">
                <a:latin typeface="Verdana"/>
                <a:cs typeface="Verdana"/>
              </a:rPr>
              <a:t>ó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34" dirty="0" smtClean="0">
                <a:latin typeface="Verdana"/>
                <a:cs typeface="Verdana"/>
              </a:rPr>
              <a:t>i</a:t>
            </a:r>
            <a:r>
              <a:rPr sz="1050" spc="-25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o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66027" y="3526344"/>
            <a:ext cx="1565727" cy="4311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R="425430" algn="r">
              <a:lnSpc>
                <a:spcPct val="101277"/>
              </a:lnSpc>
            </a:pPr>
            <a:r>
              <a:rPr sz="1050" spc="0" dirty="0" smtClean="0">
                <a:latin typeface="Verdana"/>
                <a:cs typeface="Verdana"/>
              </a:rPr>
              <a:t>7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31755" y="3526344"/>
            <a:ext cx="1178296" cy="4311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569355">
              <a:lnSpc>
                <a:spcPct val="101277"/>
              </a:lnSpc>
            </a:pPr>
            <a:r>
              <a:rPr sz="1050" spc="-14" dirty="0" smtClean="0">
                <a:latin typeface="Verdana"/>
                <a:cs typeface="Verdana"/>
              </a:rPr>
              <a:t>13%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475" y="3957460"/>
            <a:ext cx="2427551" cy="414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49867" marR="956098" algn="ctr">
              <a:lnSpc>
                <a:spcPct val="101277"/>
              </a:lnSpc>
            </a:pPr>
            <a:r>
              <a:rPr sz="1050" b="1" spc="64" dirty="0" smtClean="0">
                <a:latin typeface="Verdana"/>
                <a:cs typeface="Verdana"/>
              </a:rPr>
              <a:t>T</a:t>
            </a:r>
            <a:r>
              <a:rPr sz="1050" b="1" spc="19" dirty="0" smtClean="0">
                <a:latin typeface="Verdana"/>
                <a:cs typeface="Verdana"/>
              </a:rPr>
              <a:t>O</a:t>
            </a:r>
            <a:r>
              <a:rPr sz="1050" b="1" spc="64" dirty="0" smtClean="0">
                <a:latin typeface="Verdana"/>
                <a:cs typeface="Verdana"/>
              </a:rPr>
              <a:t>T</a:t>
            </a:r>
            <a:r>
              <a:rPr sz="1050" b="1" spc="-25" dirty="0" smtClean="0">
                <a:latin typeface="Verdana"/>
                <a:cs typeface="Verdana"/>
              </a:rPr>
              <a:t>A</a:t>
            </a:r>
            <a:r>
              <a:rPr sz="1050" b="1" spc="0" dirty="0" smtClean="0">
                <a:latin typeface="Verdana"/>
                <a:cs typeface="Verdana"/>
              </a:rPr>
              <a:t>L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66027" y="3957460"/>
            <a:ext cx="1565727" cy="414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64893">
              <a:lnSpc>
                <a:spcPct val="101277"/>
              </a:lnSpc>
            </a:pPr>
            <a:r>
              <a:rPr sz="1050" b="1" spc="-25" dirty="0" smtClean="0">
                <a:latin typeface="Verdana"/>
                <a:cs typeface="Verdana"/>
              </a:rPr>
              <a:t>55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831755" y="3957460"/>
            <a:ext cx="1178296" cy="414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443019">
              <a:lnSpc>
                <a:spcPct val="101277"/>
              </a:lnSpc>
            </a:pPr>
            <a:r>
              <a:rPr sz="1050" b="1" spc="-25" dirty="0" smtClean="0">
                <a:latin typeface="Verdana"/>
                <a:cs typeface="Verdana"/>
              </a:rPr>
              <a:t>100%</a:t>
            </a:r>
            <a:endParaRPr sz="10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69263" y="2014626"/>
            <a:ext cx="1983798" cy="551454"/>
          </a:xfrm>
          <a:custGeom>
            <a:avLst/>
            <a:gdLst/>
            <a:ahLst/>
            <a:cxnLst/>
            <a:rect l="l" t="t" r="r" b="b"/>
            <a:pathLst>
              <a:path w="1983798" h="551454">
                <a:moveTo>
                  <a:pt x="1983798" y="8011"/>
                </a:moveTo>
                <a:lnTo>
                  <a:pt x="7986" y="8011"/>
                </a:lnTo>
                <a:lnTo>
                  <a:pt x="7986" y="551454"/>
                </a:lnTo>
                <a:lnTo>
                  <a:pt x="1983798" y="551454"/>
                </a:lnTo>
                <a:lnTo>
                  <a:pt x="1983798" y="801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85007" y="2014626"/>
            <a:ext cx="1591617" cy="551454"/>
          </a:xfrm>
          <a:custGeom>
            <a:avLst/>
            <a:gdLst/>
            <a:ahLst/>
            <a:cxnLst/>
            <a:rect l="l" t="t" r="r" b="b"/>
            <a:pathLst>
              <a:path w="1591617" h="551454">
                <a:moveTo>
                  <a:pt x="1591617" y="8011"/>
                </a:moveTo>
                <a:lnTo>
                  <a:pt x="0" y="8011"/>
                </a:lnTo>
                <a:lnTo>
                  <a:pt x="0" y="551454"/>
                </a:lnTo>
                <a:lnTo>
                  <a:pt x="1591617" y="551454"/>
                </a:lnTo>
                <a:lnTo>
                  <a:pt x="1591617" y="801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08890" y="2014626"/>
            <a:ext cx="1231701" cy="551454"/>
          </a:xfrm>
          <a:custGeom>
            <a:avLst/>
            <a:gdLst/>
            <a:ahLst/>
            <a:cxnLst/>
            <a:rect l="l" t="t" r="r" b="b"/>
            <a:pathLst>
              <a:path w="1231701" h="551454">
                <a:moveTo>
                  <a:pt x="1231701" y="8011"/>
                </a:moveTo>
                <a:lnTo>
                  <a:pt x="0" y="8011"/>
                </a:lnTo>
                <a:lnTo>
                  <a:pt x="0" y="551454"/>
                </a:lnTo>
                <a:lnTo>
                  <a:pt x="1231701" y="551454"/>
                </a:lnTo>
                <a:lnTo>
                  <a:pt x="1231701" y="8011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69263" y="2598207"/>
            <a:ext cx="1983798" cy="391620"/>
          </a:xfrm>
          <a:custGeom>
            <a:avLst/>
            <a:gdLst/>
            <a:ahLst/>
            <a:cxnLst/>
            <a:rect l="l" t="t" r="r" b="b"/>
            <a:pathLst>
              <a:path w="1983798" h="391620">
                <a:moveTo>
                  <a:pt x="1983798" y="0"/>
                </a:moveTo>
                <a:lnTo>
                  <a:pt x="7986" y="0"/>
                </a:lnTo>
                <a:lnTo>
                  <a:pt x="7986" y="391620"/>
                </a:lnTo>
                <a:lnTo>
                  <a:pt x="1983798" y="391620"/>
                </a:lnTo>
                <a:lnTo>
                  <a:pt x="1983798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985007" y="2598207"/>
            <a:ext cx="1591617" cy="391620"/>
          </a:xfrm>
          <a:custGeom>
            <a:avLst/>
            <a:gdLst/>
            <a:ahLst/>
            <a:cxnLst/>
            <a:rect l="l" t="t" r="r" b="b"/>
            <a:pathLst>
              <a:path w="1591617" h="391620">
                <a:moveTo>
                  <a:pt x="0" y="391620"/>
                </a:moveTo>
                <a:lnTo>
                  <a:pt x="1591617" y="391620"/>
                </a:lnTo>
                <a:lnTo>
                  <a:pt x="1591617" y="0"/>
                </a:lnTo>
                <a:lnTo>
                  <a:pt x="0" y="0"/>
                </a:lnTo>
                <a:lnTo>
                  <a:pt x="0" y="39162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08890" y="2598207"/>
            <a:ext cx="1231701" cy="391620"/>
          </a:xfrm>
          <a:custGeom>
            <a:avLst/>
            <a:gdLst/>
            <a:ahLst/>
            <a:cxnLst/>
            <a:rect l="l" t="t" r="r" b="b"/>
            <a:pathLst>
              <a:path w="1231701" h="391620">
                <a:moveTo>
                  <a:pt x="0" y="391620"/>
                </a:moveTo>
                <a:lnTo>
                  <a:pt x="1231701" y="391620"/>
                </a:lnTo>
                <a:lnTo>
                  <a:pt x="1231701" y="0"/>
                </a:lnTo>
                <a:lnTo>
                  <a:pt x="0" y="0"/>
                </a:lnTo>
                <a:lnTo>
                  <a:pt x="0" y="39162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69263" y="3021730"/>
            <a:ext cx="1983798" cy="391885"/>
          </a:xfrm>
          <a:custGeom>
            <a:avLst/>
            <a:gdLst/>
            <a:ahLst/>
            <a:cxnLst/>
            <a:rect l="l" t="t" r="r" b="b"/>
            <a:pathLst>
              <a:path w="1983798" h="391885">
                <a:moveTo>
                  <a:pt x="1983798" y="0"/>
                </a:moveTo>
                <a:lnTo>
                  <a:pt x="7986" y="0"/>
                </a:lnTo>
                <a:lnTo>
                  <a:pt x="7986" y="391885"/>
                </a:lnTo>
                <a:lnTo>
                  <a:pt x="1983798" y="391885"/>
                </a:lnTo>
                <a:lnTo>
                  <a:pt x="1983798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85007" y="3021730"/>
            <a:ext cx="1591617" cy="391885"/>
          </a:xfrm>
          <a:custGeom>
            <a:avLst/>
            <a:gdLst/>
            <a:ahLst/>
            <a:cxnLst/>
            <a:rect l="l" t="t" r="r" b="b"/>
            <a:pathLst>
              <a:path w="1591617" h="391885">
                <a:moveTo>
                  <a:pt x="0" y="391885"/>
                </a:moveTo>
                <a:lnTo>
                  <a:pt x="1591617" y="391885"/>
                </a:lnTo>
                <a:lnTo>
                  <a:pt x="1591617" y="0"/>
                </a:lnTo>
                <a:lnTo>
                  <a:pt x="0" y="0"/>
                </a:lnTo>
                <a:lnTo>
                  <a:pt x="0" y="391885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08890" y="3021730"/>
            <a:ext cx="1231701" cy="391885"/>
          </a:xfrm>
          <a:custGeom>
            <a:avLst/>
            <a:gdLst/>
            <a:ahLst/>
            <a:cxnLst/>
            <a:rect l="l" t="t" r="r" b="b"/>
            <a:pathLst>
              <a:path w="1231701" h="391885">
                <a:moveTo>
                  <a:pt x="0" y="391885"/>
                </a:moveTo>
                <a:lnTo>
                  <a:pt x="1231701" y="391885"/>
                </a:lnTo>
                <a:lnTo>
                  <a:pt x="1231701" y="0"/>
                </a:lnTo>
                <a:lnTo>
                  <a:pt x="0" y="0"/>
                </a:lnTo>
                <a:lnTo>
                  <a:pt x="0" y="391885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69263" y="3445476"/>
            <a:ext cx="1983798" cy="391620"/>
          </a:xfrm>
          <a:custGeom>
            <a:avLst/>
            <a:gdLst/>
            <a:ahLst/>
            <a:cxnLst/>
            <a:rect l="l" t="t" r="r" b="b"/>
            <a:pathLst>
              <a:path w="1983798" h="391620">
                <a:moveTo>
                  <a:pt x="1983798" y="0"/>
                </a:moveTo>
                <a:lnTo>
                  <a:pt x="7986" y="0"/>
                </a:lnTo>
                <a:lnTo>
                  <a:pt x="7986" y="391620"/>
                </a:lnTo>
                <a:lnTo>
                  <a:pt x="1983798" y="391620"/>
                </a:lnTo>
                <a:lnTo>
                  <a:pt x="1983798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85007" y="3445477"/>
            <a:ext cx="1591617" cy="391620"/>
          </a:xfrm>
          <a:custGeom>
            <a:avLst/>
            <a:gdLst/>
            <a:ahLst/>
            <a:cxnLst/>
            <a:rect l="l" t="t" r="r" b="b"/>
            <a:pathLst>
              <a:path w="1591617" h="391620">
                <a:moveTo>
                  <a:pt x="0" y="391620"/>
                </a:moveTo>
                <a:lnTo>
                  <a:pt x="1591617" y="391620"/>
                </a:lnTo>
                <a:lnTo>
                  <a:pt x="1591617" y="0"/>
                </a:lnTo>
                <a:lnTo>
                  <a:pt x="0" y="0"/>
                </a:lnTo>
                <a:lnTo>
                  <a:pt x="0" y="39162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08890" y="3445477"/>
            <a:ext cx="1231701" cy="391620"/>
          </a:xfrm>
          <a:custGeom>
            <a:avLst/>
            <a:gdLst/>
            <a:ahLst/>
            <a:cxnLst/>
            <a:rect l="l" t="t" r="r" b="b"/>
            <a:pathLst>
              <a:path w="1231701" h="391620">
                <a:moveTo>
                  <a:pt x="0" y="391620"/>
                </a:moveTo>
                <a:lnTo>
                  <a:pt x="1231701" y="391620"/>
                </a:lnTo>
                <a:lnTo>
                  <a:pt x="1231701" y="0"/>
                </a:lnTo>
                <a:lnTo>
                  <a:pt x="0" y="0"/>
                </a:lnTo>
                <a:lnTo>
                  <a:pt x="0" y="39162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69263" y="3869227"/>
            <a:ext cx="1983798" cy="359759"/>
          </a:xfrm>
          <a:custGeom>
            <a:avLst/>
            <a:gdLst/>
            <a:ahLst/>
            <a:cxnLst/>
            <a:rect l="l" t="t" r="r" b="b"/>
            <a:pathLst>
              <a:path w="1983798" h="359759">
                <a:moveTo>
                  <a:pt x="1983798" y="0"/>
                </a:moveTo>
                <a:lnTo>
                  <a:pt x="7986" y="0"/>
                </a:lnTo>
                <a:lnTo>
                  <a:pt x="7986" y="359759"/>
                </a:lnTo>
                <a:lnTo>
                  <a:pt x="1983798" y="359759"/>
                </a:lnTo>
                <a:lnTo>
                  <a:pt x="1983798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85007" y="3869227"/>
            <a:ext cx="1591617" cy="359759"/>
          </a:xfrm>
          <a:custGeom>
            <a:avLst/>
            <a:gdLst/>
            <a:ahLst/>
            <a:cxnLst/>
            <a:rect l="l" t="t" r="r" b="b"/>
            <a:pathLst>
              <a:path w="1591617" h="359759">
                <a:moveTo>
                  <a:pt x="0" y="359759"/>
                </a:moveTo>
                <a:lnTo>
                  <a:pt x="1591617" y="359759"/>
                </a:lnTo>
                <a:lnTo>
                  <a:pt x="1591617" y="0"/>
                </a:lnTo>
                <a:lnTo>
                  <a:pt x="0" y="0"/>
                </a:lnTo>
                <a:lnTo>
                  <a:pt x="0" y="359759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08890" y="3869227"/>
            <a:ext cx="1231701" cy="359759"/>
          </a:xfrm>
          <a:custGeom>
            <a:avLst/>
            <a:gdLst/>
            <a:ahLst/>
            <a:cxnLst/>
            <a:rect l="l" t="t" r="r" b="b"/>
            <a:pathLst>
              <a:path w="1231701" h="359759">
                <a:moveTo>
                  <a:pt x="0" y="359759"/>
                </a:moveTo>
                <a:lnTo>
                  <a:pt x="1231701" y="359759"/>
                </a:lnTo>
                <a:lnTo>
                  <a:pt x="1231701" y="0"/>
                </a:lnTo>
                <a:lnTo>
                  <a:pt x="0" y="0"/>
                </a:lnTo>
                <a:lnTo>
                  <a:pt x="0" y="359759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1040" y="4620768"/>
            <a:ext cx="5471160" cy="31531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35140" marR="545021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68856" y="940527"/>
            <a:ext cx="32872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OFICINA</a:t>
            </a:r>
            <a:r>
              <a:rPr sz="1100" b="1" spc="-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ESO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-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INFOR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MA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98575" y="1351118"/>
            <a:ext cx="4418159" cy="3878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ICIT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INFORM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ÓN</a:t>
            </a:r>
            <a:r>
              <a:rPr sz="1100" b="1" spc="-25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P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OR MES</a:t>
            </a:r>
            <a:endParaRPr sz="1100">
              <a:latin typeface="Verdana"/>
              <a:cs typeface="Verdana"/>
            </a:endParaRPr>
          </a:p>
          <a:p>
            <a:pPr marL="1100785" marR="1111830" algn="ctr">
              <a:lnSpc>
                <a:spcPct val="101277"/>
              </a:lnSpc>
              <a:spcBef>
                <a:spcPts val="347"/>
              </a:spcBef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RE</a:t>
            </a:r>
            <a:r>
              <a:rPr sz="1100" b="1" spc="-49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6264" y="8036158"/>
            <a:ext cx="4253294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D</a:t>
            </a:r>
            <a:r>
              <a:rPr sz="1050" spc="-4" dirty="0" smtClean="0">
                <a:latin typeface="Verdana"/>
                <a:cs typeface="Verdana"/>
              </a:rPr>
              <a:t>ur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-4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20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20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do</a:t>
            </a:r>
            <a:r>
              <a:rPr sz="1050" spc="20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oc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4" dirty="0" smtClean="0">
                <a:latin typeface="Verdana"/>
                <a:cs typeface="Verdana"/>
              </a:rPr>
              <a:t>ub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-</a:t>
            </a:r>
            <a:r>
              <a:rPr sz="1050" spc="0" dirty="0" smtClean="0">
                <a:latin typeface="Verdana"/>
                <a:cs typeface="Verdana"/>
              </a:rPr>
              <a:t>dici</a:t>
            </a:r>
            <a:r>
              <a:rPr sz="1050" spc="-19" dirty="0" smtClean="0">
                <a:latin typeface="Verdana"/>
                <a:cs typeface="Verdana"/>
              </a:rPr>
              <a:t>e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203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d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18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2</a:t>
            </a:r>
            <a:r>
              <a:rPr sz="1050" spc="-9" dirty="0" smtClean="0">
                <a:latin typeface="Verdana"/>
                <a:cs typeface="Verdana"/>
              </a:rPr>
              <a:t>02</a:t>
            </a:r>
            <a:r>
              <a:rPr sz="1050" spc="0" dirty="0" smtClean="0">
                <a:latin typeface="Verdana"/>
                <a:cs typeface="Verdana"/>
              </a:rPr>
              <a:t>1</a:t>
            </a:r>
            <a:r>
              <a:rPr sz="1050" spc="20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se</a:t>
            </a:r>
            <a:r>
              <a:rPr sz="1050" spc="203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cibi</a:t>
            </a:r>
            <a:r>
              <a:rPr sz="1050" spc="-19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76876" y="8036158"/>
            <a:ext cx="986824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-9" dirty="0" smtClean="0">
                <a:latin typeface="Verdana"/>
                <a:cs typeface="Verdana"/>
              </a:rPr>
              <a:t>5</a:t>
            </a:r>
            <a:r>
              <a:rPr sz="1050" spc="0" dirty="0" smtClean="0">
                <a:latin typeface="Verdana"/>
                <a:cs typeface="Verdana"/>
              </a:rPr>
              <a:t>5</a:t>
            </a:r>
            <a:r>
              <a:rPr sz="1050" spc="20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li</a:t>
            </a:r>
            <a:r>
              <a:rPr sz="1050" spc="-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ud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89066" y="8036158"/>
            <a:ext cx="209501" cy="319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48">
              <a:lnSpc>
                <a:spcPts val="1195"/>
              </a:lnSpc>
              <a:spcBef>
                <a:spcPts val="59"/>
              </a:spcBef>
            </a:pPr>
            <a:r>
              <a:rPr sz="1050" spc="-9" dirty="0" smtClean="0">
                <a:latin typeface="Verdana"/>
                <a:cs typeface="Verdana"/>
              </a:rPr>
              <a:t>de</a:t>
            </a:r>
            <a:endParaRPr sz="1050">
              <a:latin typeface="Verdana"/>
              <a:cs typeface="Verdana"/>
            </a:endParaRPr>
          </a:p>
          <a:p>
            <a:pPr marL="12700">
              <a:lnSpc>
                <a:spcPts val="1260"/>
              </a:lnSpc>
              <a:spcBef>
                <a:spcPts val="3"/>
              </a:spcBef>
            </a:pPr>
            <a:r>
              <a:rPr sz="1575" spc="0" baseline="-2612" dirty="0" smtClean="0">
                <a:latin typeface="Verdana"/>
                <a:cs typeface="Verdana"/>
              </a:rPr>
              <a:t>de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6264" y="8196178"/>
            <a:ext cx="5217277" cy="319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inf</a:t>
            </a:r>
            <a:r>
              <a:rPr sz="1050" spc="-4" dirty="0" smtClean="0">
                <a:latin typeface="Verdana"/>
                <a:cs typeface="Verdana"/>
              </a:rPr>
              <a:t>or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ción, </a:t>
            </a:r>
            <a:r>
              <a:rPr sz="1050" spc="21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 </a:t>
            </a:r>
            <a:r>
              <a:rPr sz="1050" spc="218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l</a:t>
            </a:r>
            <a:r>
              <a:rPr sz="1050" spc="0" dirty="0" smtClean="0">
                <a:latin typeface="Verdana"/>
                <a:cs typeface="Verdana"/>
              </a:rPr>
              <a:t>as </a:t>
            </a:r>
            <a:r>
              <a:rPr sz="1050" spc="20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al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 </a:t>
            </a:r>
            <a:r>
              <a:rPr sz="1050" spc="223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 </a:t>
            </a:r>
            <a:r>
              <a:rPr sz="1050" spc="20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ay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r </a:t>
            </a:r>
            <a:r>
              <a:rPr sz="1050" spc="21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aje </a:t>
            </a:r>
            <a:r>
              <a:rPr sz="1050" spc="20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rr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0" dirty="0" smtClean="0">
                <a:latin typeface="Verdana"/>
                <a:cs typeface="Verdana"/>
              </a:rPr>
              <a:t>de </a:t>
            </a:r>
            <a:r>
              <a:rPr sz="1050" spc="213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al </a:t>
            </a:r>
            <a:r>
              <a:rPr sz="1050" spc="208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12700" marR="20116">
              <a:lnSpc>
                <a:spcPts val="1260"/>
              </a:lnSpc>
              <a:spcBef>
                <a:spcPts val="3"/>
              </a:spcBef>
            </a:pPr>
            <a:r>
              <a:rPr sz="1575" spc="0" baseline="-2612" dirty="0" smtClean="0">
                <a:latin typeface="Verdana"/>
                <a:cs typeface="Verdana"/>
              </a:rPr>
              <a:t>n</a:t>
            </a:r>
            <a:r>
              <a:rPr sz="1575" spc="-4" baseline="-2612" dirty="0" smtClean="0">
                <a:latin typeface="Verdana"/>
                <a:cs typeface="Verdana"/>
              </a:rPr>
              <a:t>o</a:t>
            </a:r>
            <a:r>
              <a:rPr sz="1575" spc="0" baseline="-2612" dirty="0" smtClean="0">
                <a:latin typeface="Verdana"/>
                <a:cs typeface="Verdana"/>
              </a:rPr>
              <a:t>vi</a:t>
            </a:r>
            <a:r>
              <a:rPr sz="1575" spc="-9" baseline="-2612" dirty="0" smtClean="0">
                <a:latin typeface="Verdana"/>
                <a:cs typeface="Verdana"/>
              </a:rPr>
              <a:t>e</a:t>
            </a:r>
            <a:r>
              <a:rPr sz="1575" spc="0" baseline="-2612" dirty="0" smtClean="0">
                <a:latin typeface="Verdana"/>
                <a:cs typeface="Verdana"/>
              </a:rPr>
              <a:t>mb</a:t>
            </a:r>
            <a:r>
              <a:rPr sz="1575" spc="4" baseline="-2612" dirty="0" smtClean="0">
                <a:latin typeface="Verdana"/>
                <a:cs typeface="Verdana"/>
              </a:rPr>
              <a:t>r</a:t>
            </a:r>
            <a:r>
              <a:rPr sz="1575" spc="0" baseline="-2612" dirty="0" smtClean="0">
                <a:latin typeface="Verdana"/>
                <a:cs typeface="Verdana"/>
              </a:rPr>
              <a:t>e</a:t>
            </a:r>
            <a:r>
              <a:rPr sz="1575" spc="-25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c</a:t>
            </a:r>
            <a:r>
              <a:rPr sz="1575" spc="-4" baseline="-2612" dirty="0" smtClean="0">
                <a:latin typeface="Verdana"/>
                <a:cs typeface="Verdana"/>
              </a:rPr>
              <a:t>o</a:t>
            </a:r>
            <a:r>
              <a:rPr sz="1575" spc="0" baseline="-2612" dirty="0" smtClean="0">
                <a:latin typeface="Verdana"/>
                <a:cs typeface="Verdana"/>
              </a:rPr>
              <a:t>n</a:t>
            </a:r>
            <a:r>
              <a:rPr sz="1575" spc="-4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36.4%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4" dirty="0" smtClean="0">
                <a:latin typeface="Verdana"/>
                <a:cs typeface="Verdana"/>
              </a:rPr>
              <a:t>79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77250" y="2022637"/>
            <a:ext cx="1975812" cy="543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1"/>
              </a:spcBef>
            </a:pPr>
            <a:endParaRPr sz="500"/>
          </a:p>
          <a:p>
            <a:pPr marL="809608" marR="822323" algn="ctr">
              <a:lnSpc>
                <a:spcPct val="101277"/>
              </a:lnSpc>
              <a:spcBef>
                <a:spcPts val="1000"/>
              </a:spcBef>
            </a:pPr>
            <a:r>
              <a:rPr sz="1000" b="1" spc="-10" dirty="0" smtClean="0">
                <a:latin typeface="Verdana"/>
                <a:cs typeface="Verdana"/>
              </a:rPr>
              <a:t>M</a:t>
            </a:r>
            <a:r>
              <a:rPr sz="1000" b="1" spc="4" dirty="0" smtClean="0">
                <a:latin typeface="Verdana"/>
                <a:cs typeface="Verdana"/>
              </a:rPr>
              <a:t>E</a:t>
            </a:r>
            <a:r>
              <a:rPr sz="1000" b="1" spc="0" dirty="0" smtClean="0">
                <a:latin typeface="Verdana"/>
                <a:cs typeface="Verdana"/>
              </a:rPr>
              <a:t>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53062" y="2022637"/>
            <a:ext cx="1623562" cy="543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1"/>
              </a:spcBef>
            </a:pPr>
            <a:endParaRPr sz="500"/>
          </a:p>
          <a:p>
            <a:pPr marL="447765">
              <a:lnSpc>
                <a:spcPct val="101277"/>
              </a:lnSpc>
              <a:spcBef>
                <a:spcPts val="1000"/>
              </a:spcBef>
            </a:pPr>
            <a:r>
              <a:rPr sz="1000" b="1" spc="25" dirty="0" smtClean="0">
                <a:latin typeface="Verdana"/>
                <a:cs typeface="Verdana"/>
              </a:rPr>
              <a:t>C</a:t>
            </a:r>
            <a:r>
              <a:rPr sz="1000" b="1" spc="-29" dirty="0" smtClean="0">
                <a:latin typeface="Verdana"/>
                <a:cs typeface="Verdana"/>
              </a:rPr>
              <a:t>A</a:t>
            </a:r>
            <a:r>
              <a:rPr sz="1000" b="1" spc="-34" dirty="0" smtClean="0">
                <a:latin typeface="Verdana"/>
                <a:cs typeface="Verdana"/>
              </a:rPr>
              <a:t>N</a:t>
            </a: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-50" dirty="0" smtClean="0">
                <a:latin typeface="Verdana"/>
                <a:cs typeface="Verdana"/>
              </a:rPr>
              <a:t>I</a:t>
            </a:r>
            <a:r>
              <a:rPr sz="1000" b="1" spc="-19" dirty="0" smtClean="0">
                <a:latin typeface="Verdana"/>
                <a:cs typeface="Verdana"/>
              </a:rPr>
              <a:t>D</a:t>
            </a:r>
            <a:r>
              <a:rPr sz="1000" b="1" spc="-29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D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76625" y="2022637"/>
            <a:ext cx="1263966" cy="5434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1"/>
              </a:spcBef>
            </a:pPr>
            <a:endParaRPr sz="500"/>
          </a:p>
          <a:p>
            <a:pPr marL="545901" marR="510257" algn="ctr">
              <a:lnSpc>
                <a:spcPct val="101277"/>
              </a:lnSpc>
              <a:spcBef>
                <a:spcPts val="1000"/>
              </a:spcBef>
            </a:pPr>
            <a:r>
              <a:rPr sz="1000" b="1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7250" y="2566081"/>
            <a:ext cx="1975812" cy="423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5"/>
              </a:spcBef>
            </a:pPr>
            <a:endParaRPr sz="1100"/>
          </a:p>
          <a:p>
            <a:pPr marL="23958">
              <a:lnSpc>
                <a:spcPct val="101277"/>
              </a:lnSpc>
            </a:pPr>
            <a:r>
              <a:rPr sz="1000" spc="25" dirty="0" smtClean="0">
                <a:latin typeface="Verdana"/>
                <a:cs typeface="Verdana"/>
              </a:rPr>
              <a:t>O</a:t>
            </a:r>
            <a:r>
              <a:rPr sz="1000" spc="-25" dirty="0" smtClean="0">
                <a:latin typeface="Verdana"/>
                <a:cs typeface="Verdana"/>
              </a:rPr>
              <a:t>c</a:t>
            </a:r>
            <a:r>
              <a:rPr sz="1000" spc="40" dirty="0" smtClean="0">
                <a:latin typeface="Verdana"/>
                <a:cs typeface="Verdana"/>
              </a:rPr>
              <a:t>t</a:t>
            </a:r>
            <a:r>
              <a:rPr sz="1000" spc="-10" dirty="0" smtClean="0">
                <a:latin typeface="Verdana"/>
                <a:cs typeface="Verdana"/>
              </a:rPr>
              <a:t>u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-50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53062" y="2566081"/>
            <a:ext cx="1623562" cy="423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5"/>
              </a:spcBef>
            </a:pPr>
            <a:endParaRPr sz="1100"/>
          </a:p>
          <a:p>
            <a:pPr marL="1047803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19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6625" y="2566081"/>
            <a:ext cx="1263966" cy="4237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5"/>
              </a:spcBef>
            </a:pPr>
            <a:endParaRPr sz="1100"/>
          </a:p>
          <a:p>
            <a:pPr marL="520281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34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5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7250" y="2989827"/>
            <a:ext cx="1975812" cy="423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5"/>
              </a:spcBef>
            </a:pPr>
            <a:endParaRPr sz="1100"/>
          </a:p>
          <a:p>
            <a:pPr marL="2395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N</a:t>
            </a:r>
            <a:r>
              <a:rPr sz="1000" spc="15" dirty="0" smtClean="0">
                <a:latin typeface="Verdana"/>
                <a:cs typeface="Verdana"/>
              </a:rPr>
              <a:t>o</a:t>
            </a:r>
            <a:r>
              <a:rPr sz="1000" spc="-30" dirty="0" smtClean="0">
                <a:latin typeface="Verdana"/>
                <a:cs typeface="Verdana"/>
              </a:rPr>
              <a:t>v</a:t>
            </a:r>
            <a:r>
              <a:rPr sz="1000" spc="35" dirty="0" smtClean="0">
                <a:latin typeface="Verdana"/>
                <a:cs typeface="Verdana"/>
              </a:rPr>
              <a:t>i</a:t>
            </a:r>
            <a:r>
              <a:rPr sz="1000" spc="30" dirty="0" smtClean="0">
                <a:latin typeface="Verdana"/>
                <a:cs typeface="Verdana"/>
              </a:rPr>
              <a:t>e</a:t>
            </a:r>
            <a:r>
              <a:rPr sz="1000" spc="-35" dirty="0" smtClean="0">
                <a:latin typeface="Verdana"/>
                <a:cs typeface="Verdana"/>
              </a:rPr>
              <a:t>m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-50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53062" y="2989827"/>
            <a:ext cx="1623562" cy="423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5"/>
              </a:spcBef>
            </a:pPr>
            <a:endParaRPr sz="1100"/>
          </a:p>
          <a:p>
            <a:pPr marL="1047803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20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6625" y="2989827"/>
            <a:ext cx="1263966" cy="423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5"/>
              </a:spcBef>
            </a:pPr>
            <a:endParaRPr sz="1100"/>
          </a:p>
          <a:p>
            <a:pPr marL="520281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36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4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7250" y="3413616"/>
            <a:ext cx="1975812" cy="423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3"/>
              </a:spcBef>
            </a:pPr>
            <a:endParaRPr sz="1100"/>
          </a:p>
          <a:p>
            <a:pPr marL="23958">
              <a:lnSpc>
                <a:spcPct val="101277"/>
              </a:lnSpc>
            </a:pPr>
            <a:r>
              <a:rPr sz="1000" spc="-20" dirty="0" smtClean="0">
                <a:latin typeface="Verdana"/>
                <a:cs typeface="Verdana"/>
              </a:rPr>
              <a:t>D</a:t>
            </a:r>
            <a:r>
              <a:rPr sz="1000" spc="35" dirty="0" smtClean="0">
                <a:latin typeface="Verdana"/>
                <a:cs typeface="Verdana"/>
              </a:rPr>
              <a:t>i</a:t>
            </a:r>
            <a:r>
              <a:rPr sz="1000" spc="-25" dirty="0" smtClean="0">
                <a:latin typeface="Verdana"/>
                <a:cs typeface="Verdana"/>
              </a:rPr>
              <a:t>c</a:t>
            </a:r>
            <a:r>
              <a:rPr sz="1000" spc="35" dirty="0" smtClean="0">
                <a:latin typeface="Verdana"/>
                <a:cs typeface="Verdana"/>
              </a:rPr>
              <a:t>i</a:t>
            </a:r>
            <a:r>
              <a:rPr sz="1000" spc="30" dirty="0" smtClean="0">
                <a:latin typeface="Verdana"/>
                <a:cs typeface="Verdana"/>
              </a:rPr>
              <a:t>e</a:t>
            </a:r>
            <a:r>
              <a:rPr sz="1000" spc="-35" dirty="0" smtClean="0">
                <a:latin typeface="Verdana"/>
                <a:cs typeface="Verdana"/>
              </a:rPr>
              <a:t>m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-50" dirty="0" smtClean="0">
                <a:latin typeface="Verdana"/>
                <a:cs typeface="Verdana"/>
              </a:rPr>
              <a:t>r</a:t>
            </a:r>
            <a:r>
              <a:rPr sz="1000" spc="0" dirty="0" smtClean="0">
                <a:latin typeface="Verdana"/>
                <a:cs typeface="Verdana"/>
              </a:rPr>
              <a:t>e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3062" y="3413616"/>
            <a:ext cx="1623562" cy="423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3"/>
              </a:spcBef>
            </a:pPr>
            <a:endParaRPr sz="1100"/>
          </a:p>
          <a:p>
            <a:pPr marL="1047803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16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6625" y="3413616"/>
            <a:ext cx="1263966" cy="423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3"/>
              </a:spcBef>
            </a:pPr>
            <a:endParaRPr sz="1100"/>
          </a:p>
          <a:p>
            <a:pPr marL="520281">
              <a:lnSpc>
                <a:spcPct val="101277"/>
              </a:lnSpc>
            </a:pPr>
            <a:r>
              <a:rPr sz="1000" spc="-10" dirty="0" smtClean="0">
                <a:latin typeface="Verdana"/>
                <a:cs typeface="Verdana"/>
              </a:rPr>
              <a:t>29</a:t>
            </a:r>
            <a:r>
              <a:rPr sz="1000" spc="10" dirty="0" smtClean="0">
                <a:latin typeface="Verdana"/>
                <a:cs typeface="Verdana"/>
              </a:rPr>
              <a:t>.</a:t>
            </a:r>
            <a:r>
              <a:rPr sz="1000" spc="-10" dirty="0" smtClean="0">
                <a:latin typeface="Verdana"/>
                <a:cs typeface="Verdana"/>
              </a:rPr>
              <a:t>1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7250" y="3837097"/>
            <a:ext cx="1975812" cy="391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2"/>
              </a:spcBef>
            </a:pPr>
            <a:endParaRPr sz="1000"/>
          </a:p>
          <a:p>
            <a:pPr marL="721493" marR="728008" algn="ctr">
              <a:lnSpc>
                <a:spcPct val="101277"/>
              </a:lnSpc>
            </a:pP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19" dirty="0" smtClean="0">
                <a:latin typeface="Verdana"/>
                <a:cs typeface="Verdana"/>
              </a:rPr>
              <a:t>O</a:t>
            </a: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-29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3062" y="3837097"/>
            <a:ext cx="1623562" cy="391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2"/>
              </a:spcBef>
            </a:pPr>
            <a:endParaRPr sz="1000"/>
          </a:p>
          <a:p>
            <a:pPr marL="1031830">
              <a:lnSpc>
                <a:spcPct val="101277"/>
              </a:lnSpc>
            </a:pPr>
            <a:r>
              <a:rPr sz="1000" b="1" spc="-25" dirty="0" smtClean="0">
                <a:latin typeface="Verdana"/>
                <a:cs typeface="Verdana"/>
              </a:rPr>
              <a:t>55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6625" y="3837097"/>
            <a:ext cx="1263966" cy="391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2"/>
              </a:spcBef>
            </a:pPr>
            <a:endParaRPr sz="1000"/>
          </a:p>
          <a:p>
            <a:pPr marL="520281">
              <a:lnSpc>
                <a:spcPct val="101277"/>
              </a:lnSpc>
            </a:pPr>
            <a:r>
              <a:rPr sz="1000" b="1" spc="-25" dirty="0" smtClean="0">
                <a:latin typeface="Verdana"/>
                <a:cs typeface="Verdana"/>
              </a:rPr>
              <a:t>100%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82039" y="2051288"/>
            <a:ext cx="2258736" cy="621485"/>
          </a:xfrm>
          <a:custGeom>
            <a:avLst/>
            <a:gdLst/>
            <a:ahLst/>
            <a:cxnLst/>
            <a:rect l="l" t="t" r="r" b="b"/>
            <a:pathLst>
              <a:path w="2258736" h="621485">
                <a:moveTo>
                  <a:pt x="2258736" y="8057"/>
                </a:moveTo>
                <a:lnTo>
                  <a:pt x="7830" y="8057"/>
                </a:lnTo>
                <a:lnTo>
                  <a:pt x="7830" y="621485"/>
                </a:lnTo>
                <a:lnTo>
                  <a:pt x="2258736" y="621485"/>
                </a:lnTo>
                <a:lnTo>
                  <a:pt x="2258736" y="8057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72097" y="2051288"/>
            <a:ext cx="1278402" cy="621485"/>
          </a:xfrm>
          <a:custGeom>
            <a:avLst/>
            <a:gdLst/>
            <a:ahLst/>
            <a:cxnLst/>
            <a:rect l="l" t="t" r="r" b="b"/>
            <a:pathLst>
              <a:path w="1278402" h="621485">
                <a:moveTo>
                  <a:pt x="1278402" y="8057"/>
                </a:moveTo>
                <a:lnTo>
                  <a:pt x="0" y="8057"/>
                </a:lnTo>
                <a:lnTo>
                  <a:pt x="0" y="621485"/>
                </a:lnTo>
                <a:lnTo>
                  <a:pt x="1278402" y="621485"/>
                </a:lnTo>
                <a:lnTo>
                  <a:pt x="1278402" y="8057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81819" y="2051288"/>
            <a:ext cx="1152806" cy="621485"/>
          </a:xfrm>
          <a:custGeom>
            <a:avLst/>
            <a:gdLst/>
            <a:ahLst/>
            <a:cxnLst/>
            <a:rect l="l" t="t" r="r" b="b"/>
            <a:pathLst>
              <a:path w="1152806" h="621485">
                <a:moveTo>
                  <a:pt x="1152806" y="8057"/>
                </a:moveTo>
                <a:lnTo>
                  <a:pt x="0" y="8057"/>
                </a:lnTo>
                <a:lnTo>
                  <a:pt x="0" y="621485"/>
                </a:lnTo>
                <a:lnTo>
                  <a:pt x="1152806" y="621485"/>
                </a:lnTo>
                <a:lnTo>
                  <a:pt x="1152806" y="8057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82039" y="2705215"/>
            <a:ext cx="2258736" cy="387423"/>
          </a:xfrm>
          <a:custGeom>
            <a:avLst/>
            <a:gdLst/>
            <a:ahLst/>
            <a:cxnLst/>
            <a:rect l="l" t="t" r="r" b="b"/>
            <a:pathLst>
              <a:path w="2258736" h="387423">
                <a:moveTo>
                  <a:pt x="2258736" y="0"/>
                </a:moveTo>
                <a:lnTo>
                  <a:pt x="7830" y="0"/>
                </a:lnTo>
                <a:lnTo>
                  <a:pt x="7830" y="387423"/>
                </a:lnTo>
                <a:lnTo>
                  <a:pt x="2258736" y="387423"/>
                </a:lnTo>
                <a:lnTo>
                  <a:pt x="2258736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72097" y="2705215"/>
            <a:ext cx="1278402" cy="387423"/>
          </a:xfrm>
          <a:custGeom>
            <a:avLst/>
            <a:gdLst/>
            <a:ahLst/>
            <a:cxnLst/>
            <a:rect l="l" t="t" r="r" b="b"/>
            <a:pathLst>
              <a:path w="1278402" h="387423">
                <a:moveTo>
                  <a:pt x="0" y="387423"/>
                </a:moveTo>
                <a:lnTo>
                  <a:pt x="1278402" y="387423"/>
                </a:lnTo>
                <a:lnTo>
                  <a:pt x="1278402" y="0"/>
                </a:lnTo>
                <a:lnTo>
                  <a:pt x="0" y="0"/>
                </a:lnTo>
                <a:lnTo>
                  <a:pt x="0" y="38742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81819" y="2705215"/>
            <a:ext cx="1152806" cy="387423"/>
          </a:xfrm>
          <a:custGeom>
            <a:avLst/>
            <a:gdLst/>
            <a:ahLst/>
            <a:cxnLst/>
            <a:rect l="l" t="t" r="r" b="b"/>
            <a:pathLst>
              <a:path w="1152806" h="387423">
                <a:moveTo>
                  <a:pt x="0" y="387423"/>
                </a:moveTo>
                <a:lnTo>
                  <a:pt x="1152806" y="387423"/>
                </a:lnTo>
                <a:lnTo>
                  <a:pt x="1152806" y="0"/>
                </a:lnTo>
                <a:lnTo>
                  <a:pt x="0" y="0"/>
                </a:lnTo>
                <a:lnTo>
                  <a:pt x="0" y="38742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82039" y="3124823"/>
            <a:ext cx="2258736" cy="387423"/>
          </a:xfrm>
          <a:custGeom>
            <a:avLst/>
            <a:gdLst/>
            <a:ahLst/>
            <a:cxnLst/>
            <a:rect l="l" t="t" r="r" b="b"/>
            <a:pathLst>
              <a:path w="2258736" h="387423">
                <a:moveTo>
                  <a:pt x="2258736" y="0"/>
                </a:moveTo>
                <a:lnTo>
                  <a:pt x="7830" y="0"/>
                </a:lnTo>
                <a:lnTo>
                  <a:pt x="7830" y="387423"/>
                </a:lnTo>
                <a:lnTo>
                  <a:pt x="2258736" y="387423"/>
                </a:lnTo>
                <a:lnTo>
                  <a:pt x="2258736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72097" y="3124823"/>
            <a:ext cx="1278402" cy="387423"/>
          </a:xfrm>
          <a:custGeom>
            <a:avLst/>
            <a:gdLst/>
            <a:ahLst/>
            <a:cxnLst/>
            <a:rect l="l" t="t" r="r" b="b"/>
            <a:pathLst>
              <a:path w="1278402" h="387423">
                <a:moveTo>
                  <a:pt x="0" y="387423"/>
                </a:moveTo>
                <a:lnTo>
                  <a:pt x="1278402" y="387423"/>
                </a:lnTo>
                <a:lnTo>
                  <a:pt x="1278402" y="0"/>
                </a:lnTo>
                <a:lnTo>
                  <a:pt x="0" y="0"/>
                </a:lnTo>
                <a:lnTo>
                  <a:pt x="0" y="38742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81819" y="3124823"/>
            <a:ext cx="1152806" cy="387423"/>
          </a:xfrm>
          <a:custGeom>
            <a:avLst/>
            <a:gdLst/>
            <a:ahLst/>
            <a:cxnLst/>
            <a:rect l="l" t="t" r="r" b="b"/>
            <a:pathLst>
              <a:path w="1152806" h="387423">
                <a:moveTo>
                  <a:pt x="0" y="387423"/>
                </a:moveTo>
                <a:lnTo>
                  <a:pt x="1152806" y="387423"/>
                </a:lnTo>
                <a:lnTo>
                  <a:pt x="1152806" y="0"/>
                </a:lnTo>
                <a:lnTo>
                  <a:pt x="0" y="0"/>
                </a:lnTo>
                <a:lnTo>
                  <a:pt x="0" y="38742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82039" y="3544419"/>
            <a:ext cx="2258736" cy="387423"/>
          </a:xfrm>
          <a:custGeom>
            <a:avLst/>
            <a:gdLst/>
            <a:ahLst/>
            <a:cxnLst/>
            <a:rect l="l" t="t" r="r" b="b"/>
            <a:pathLst>
              <a:path w="2258736" h="387423">
                <a:moveTo>
                  <a:pt x="2258736" y="0"/>
                </a:moveTo>
                <a:lnTo>
                  <a:pt x="7830" y="0"/>
                </a:lnTo>
                <a:lnTo>
                  <a:pt x="7830" y="387423"/>
                </a:lnTo>
                <a:lnTo>
                  <a:pt x="2258736" y="387423"/>
                </a:lnTo>
                <a:lnTo>
                  <a:pt x="2258736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72097" y="3544420"/>
            <a:ext cx="1278402" cy="387423"/>
          </a:xfrm>
          <a:custGeom>
            <a:avLst/>
            <a:gdLst/>
            <a:ahLst/>
            <a:cxnLst/>
            <a:rect l="l" t="t" r="r" b="b"/>
            <a:pathLst>
              <a:path w="1278402" h="387423">
                <a:moveTo>
                  <a:pt x="0" y="387423"/>
                </a:moveTo>
                <a:lnTo>
                  <a:pt x="1278402" y="387423"/>
                </a:lnTo>
                <a:lnTo>
                  <a:pt x="1278402" y="0"/>
                </a:lnTo>
                <a:lnTo>
                  <a:pt x="0" y="0"/>
                </a:lnTo>
                <a:lnTo>
                  <a:pt x="0" y="38742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81819" y="3544420"/>
            <a:ext cx="1152806" cy="387423"/>
          </a:xfrm>
          <a:custGeom>
            <a:avLst/>
            <a:gdLst/>
            <a:ahLst/>
            <a:cxnLst/>
            <a:rect l="l" t="t" r="r" b="b"/>
            <a:pathLst>
              <a:path w="1152806" h="387423">
                <a:moveTo>
                  <a:pt x="0" y="387423"/>
                </a:moveTo>
                <a:lnTo>
                  <a:pt x="1152806" y="387423"/>
                </a:lnTo>
                <a:lnTo>
                  <a:pt x="1152806" y="0"/>
                </a:lnTo>
                <a:lnTo>
                  <a:pt x="0" y="0"/>
                </a:lnTo>
                <a:lnTo>
                  <a:pt x="0" y="38742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82039" y="3964288"/>
            <a:ext cx="2258736" cy="403510"/>
          </a:xfrm>
          <a:custGeom>
            <a:avLst/>
            <a:gdLst/>
            <a:ahLst/>
            <a:cxnLst/>
            <a:rect l="l" t="t" r="r" b="b"/>
            <a:pathLst>
              <a:path w="2258736" h="403510">
                <a:moveTo>
                  <a:pt x="2258736" y="0"/>
                </a:moveTo>
                <a:lnTo>
                  <a:pt x="7830" y="0"/>
                </a:lnTo>
                <a:lnTo>
                  <a:pt x="7830" y="403509"/>
                </a:lnTo>
                <a:lnTo>
                  <a:pt x="2258736" y="403510"/>
                </a:lnTo>
                <a:lnTo>
                  <a:pt x="2258736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72097" y="3964288"/>
            <a:ext cx="1278402" cy="403510"/>
          </a:xfrm>
          <a:custGeom>
            <a:avLst/>
            <a:gdLst/>
            <a:ahLst/>
            <a:cxnLst/>
            <a:rect l="l" t="t" r="r" b="b"/>
            <a:pathLst>
              <a:path w="1278402" h="403510">
                <a:moveTo>
                  <a:pt x="0" y="403509"/>
                </a:moveTo>
                <a:lnTo>
                  <a:pt x="1278402" y="403510"/>
                </a:lnTo>
                <a:lnTo>
                  <a:pt x="1278402" y="0"/>
                </a:lnTo>
                <a:lnTo>
                  <a:pt x="0" y="0"/>
                </a:lnTo>
                <a:lnTo>
                  <a:pt x="0" y="403509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81819" y="3964288"/>
            <a:ext cx="1152806" cy="403510"/>
          </a:xfrm>
          <a:custGeom>
            <a:avLst/>
            <a:gdLst/>
            <a:ahLst/>
            <a:cxnLst/>
            <a:rect l="l" t="t" r="r" b="b"/>
            <a:pathLst>
              <a:path w="1152806" h="403510">
                <a:moveTo>
                  <a:pt x="0" y="403509"/>
                </a:moveTo>
                <a:lnTo>
                  <a:pt x="1152806" y="403510"/>
                </a:lnTo>
                <a:lnTo>
                  <a:pt x="1152806" y="0"/>
                </a:lnTo>
                <a:lnTo>
                  <a:pt x="0" y="0"/>
                </a:lnTo>
                <a:lnTo>
                  <a:pt x="0" y="403509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65632" y="4634484"/>
            <a:ext cx="5212080" cy="32095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35140" marR="545021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83842" y="954243"/>
            <a:ext cx="3287294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OFICINA</a:t>
            </a:r>
            <a:r>
              <a:rPr sz="1100" b="1" spc="-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ESO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L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-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INFOR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MA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9754" y="1425159"/>
            <a:ext cx="5086244" cy="408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OLI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IT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INFOR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MA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ÚN</a:t>
            </a:r>
            <a:r>
              <a:rPr sz="1100" b="1" spc="-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AT</a:t>
            </a:r>
            <a:r>
              <a:rPr sz="1100" b="1" spc="9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  <a:p>
            <a:pPr marL="1434592" marR="1446107" algn="ctr">
              <a:lnSpc>
                <a:spcPct val="101277"/>
              </a:lnSpc>
              <a:spcBef>
                <a:spcPts val="511"/>
              </a:spcBef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RE</a:t>
            </a:r>
            <a:r>
              <a:rPr sz="1100" b="1" spc="-49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51103" y="8054141"/>
            <a:ext cx="5242431" cy="639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479" algn="just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Se</a:t>
            </a:r>
            <a:r>
              <a:rPr sz="1050" spc="4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s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vó</a:t>
            </a:r>
            <a:r>
              <a:rPr sz="1050" spc="4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q</a:t>
            </a:r>
            <a:r>
              <a:rPr sz="1050" spc="0" dirty="0" smtClean="0">
                <a:latin typeface="Verdana"/>
                <a:cs typeface="Verdana"/>
              </a:rPr>
              <a:t>ue</a:t>
            </a:r>
            <a:r>
              <a:rPr sz="1050" spc="4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pa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5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50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do</a:t>
            </a:r>
            <a:r>
              <a:rPr sz="1050" spc="4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se</a:t>
            </a:r>
            <a:r>
              <a:rPr sz="1050" spc="4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gis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5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5</a:t>
            </a:r>
            <a:r>
              <a:rPr sz="1050" spc="0" dirty="0" smtClean="0">
                <a:latin typeface="Verdana"/>
                <a:cs typeface="Verdana"/>
              </a:rPr>
              <a:t>5</a:t>
            </a:r>
            <a:r>
              <a:rPr sz="1050" spc="4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li</a:t>
            </a:r>
            <a:r>
              <a:rPr sz="1050" spc="-4" dirty="0" smtClean="0">
                <a:latin typeface="Verdana"/>
                <a:cs typeface="Verdana"/>
              </a:rPr>
              <a:t>c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ud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5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</a:t>
            </a:r>
            <a:r>
              <a:rPr sz="1050" spc="44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i</a:t>
            </a:r>
            <a:r>
              <a:rPr sz="1050" spc="0" dirty="0" smtClean="0">
                <a:latin typeface="Verdana"/>
                <a:cs typeface="Verdana"/>
              </a:rPr>
              <a:t>nf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ó</a:t>
            </a:r>
            <a:r>
              <a:rPr sz="1050" spc="0" dirty="0" smtClean="0">
                <a:latin typeface="Verdana"/>
                <a:cs typeface="Verdana"/>
              </a:rPr>
              <a:t>n,</a:t>
            </a:r>
            <a:endParaRPr sz="1050">
              <a:latin typeface="Verdana"/>
              <a:cs typeface="Verdana"/>
            </a:endParaRPr>
          </a:p>
          <a:p>
            <a:pPr marL="12700" algn="just">
              <a:lnSpc>
                <a:spcPts val="1260"/>
              </a:lnSpc>
              <a:spcBef>
                <a:spcPts val="33"/>
              </a:spcBef>
            </a:pPr>
            <a:r>
              <a:rPr sz="1050" spc="0" dirty="0" smtClean="0">
                <a:latin typeface="Verdana"/>
                <a:cs typeface="Verdana"/>
              </a:rPr>
              <a:t>de</a:t>
            </a:r>
            <a:r>
              <a:rPr sz="1050" spc="14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l</a:t>
            </a:r>
            <a:r>
              <a:rPr sz="1050" spc="0" dirty="0" smtClean="0">
                <a:latin typeface="Verdana"/>
                <a:cs typeface="Verdana"/>
              </a:rPr>
              <a:t>as</a:t>
            </a:r>
            <a:r>
              <a:rPr sz="1050" spc="25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cu</a:t>
            </a:r>
            <a:r>
              <a:rPr sz="1050" spc="0" dirty="0" smtClean="0">
                <a:latin typeface="Verdana"/>
                <a:cs typeface="Verdana"/>
              </a:rPr>
              <a:t>al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20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80</a:t>
            </a:r>
            <a:r>
              <a:rPr sz="1050" spc="0" dirty="0" smtClean="0">
                <a:latin typeface="Verdana"/>
                <a:cs typeface="Verdana"/>
              </a:rPr>
              <a:t>%</a:t>
            </a:r>
            <a:r>
              <a:rPr sz="1050" spc="20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f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25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g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-9" dirty="0" smtClean="0">
                <a:latin typeface="Verdana"/>
                <a:cs typeface="Verdana"/>
              </a:rPr>
              <a:t>d</a:t>
            </a:r>
            <a:r>
              <a:rPr sz="1050" spc="0" dirty="0" smtClean="0">
                <a:latin typeface="Verdana"/>
                <a:cs typeface="Verdana"/>
              </a:rPr>
              <a:t>as</a:t>
            </a:r>
            <a:r>
              <a:rPr sz="1050" spc="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-19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20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9" dirty="0" smtClean="0">
                <a:latin typeface="Verdana"/>
                <a:cs typeface="Verdana"/>
              </a:rPr>
              <a:t>su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s,</a:t>
            </a:r>
            <a:r>
              <a:rPr sz="1050" spc="20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1</a:t>
            </a:r>
            <a:r>
              <a:rPr sz="1050" spc="0" dirty="0" smtClean="0">
                <a:latin typeface="Verdana"/>
                <a:cs typeface="Verdana"/>
              </a:rPr>
              <a:t>8.</a:t>
            </a:r>
            <a:r>
              <a:rPr sz="1050" spc="-9" dirty="0" smtClean="0">
                <a:latin typeface="Verdana"/>
                <a:cs typeface="Verdana"/>
              </a:rPr>
              <a:t>2</a:t>
            </a:r>
            <a:r>
              <a:rPr sz="1050" spc="0" dirty="0" smtClean="0">
                <a:latin typeface="Verdana"/>
                <a:cs typeface="Verdana"/>
              </a:rPr>
              <a:t>%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án</a:t>
            </a:r>
            <a:r>
              <a:rPr sz="1050" spc="9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en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, </a:t>
            </a:r>
            <a:r>
              <a:rPr sz="1050" spc="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y </a:t>
            </a:r>
            <a:r>
              <a:rPr sz="1050" spc="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li</a:t>
            </a:r>
            <a:r>
              <a:rPr sz="1050" spc="-14" dirty="0" smtClean="0">
                <a:latin typeface="Verdana"/>
                <a:cs typeface="Verdana"/>
              </a:rPr>
              <a:t>s</a:t>
            </a:r>
            <a:r>
              <a:rPr sz="1050" spc="-9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as  p</a:t>
            </a:r>
            <a:r>
              <a:rPr sz="1050" spc="-4" dirty="0" smtClean="0">
                <a:latin typeface="Verdana"/>
                <a:cs typeface="Verdana"/>
              </a:rPr>
              <a:t>er</a:t>
            </a:r>
            <a:r>
              <a:rPr sz="1050" spc="0" dirty="0" smtClean="0">
                <a:latin typeface="Verdana"/>
                <a:cs typeface="Verdana"/>
              </a:rPr>
              <a:t>o </a:t>
            </a:r>
            <a:r>
              <a:rPr sz="1050" spc="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se</a:t>
            </a:r>
            <a:r>
              <a:rPr sz="1050" spc="368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9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nt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an </a:t>
            </a:r>
            <a:r>
              <a:rPr sz="1050" spc="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aú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36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9" dirty="0" smtClean="0">
                <a:latin typeface="Verdana"/>
                <a:cs typeface="Verdana"/>
              </a:rPr>
              <a:t>d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368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 </a:t>
            </a:r>
            <a:r>
              <a:rPr sz="1050" spc="4" dirty="0" smtClean="0">
                <a:latin typeface="Verdana"/>
                <a:cs typeface="Verdana"/>
              </a:rPr>
              <a:t> r</a:t>
            </a:r>
            <a:r>
              <a:rPr sz="1050" spc="-1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9" dirty="0" smtClean="0">
                <a:latin typeface="Verdana"/>
                <a:cs typeface="Verdana"/>
              </a:rPr>
              <a:t>ra</a:t>
            </a:r>
            <a:r>
              <a:rPr sz="1050" spc="0" dirty="0" smtClean="0">
                <a:latin typeface="Verdana"/>
                <a:cs typeface="Verdana"/>
              </a:rPr>
              <a:t>r </a:t>
            </a:r>
            <a:r>
              <a:rPr sz="1050" spc="1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r </a:t>
            </a:r>
            <a:r>
              <a:rPr sz="1050" spc="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 us</a:t>
            </a:r>
            <a:r>
              <a:rPr sz="1050" spc="4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s</a:t>
            </a:r>
            <a:r>
              <a:rPr sz="1050" spc="-25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u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-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1.8</a:t>
            </a:r>
            <a:r>
              <a:rPr sz="1050" spc="4" dirty="0" smtClean="0">
                <a:latin typeface="Verdana"/>
                <a:cs typeface="Verdana"/>
              </a:rPr>
              <a:t>%</a:t>
            </a:r>
            <a:r>
              <a:rPr sz="1050" spc="0" dirty="0" smtClean="0">
                <a:latin typeface="Verdana"/>
                <a:cs typeface="Verdana"/>
              </a:rPr>
              <a:t>.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4" dirty="0" smtClean="0">
                <a:latin typeface="Verdana"/>
                <a:cs typeface="Verdana"/>
              </a:rPr>
              <a:t>80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89870" y="2059345"/>
            <a:ext cx="2266566" cy="613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8"/>
              </a:spcBef>
            </a:pPr>
            <a:endParaRPr sz="700"/>
          </a:p>
          <a:p>
            <a:pPr marL="777587" marR="797501" algn="ctr">
              <a:lnSpc>
                <a:spcPct val="101277"/>
              </a:lnSpc>
              <a:spcBef>
                <a:spcPts val="1000"/>
              </a:spcBef>
            </a:pPr>
            <a:r>
              <a:rPr sz="1000" b="1" spc="4" dirty="0" smtClean="0">
                <a:latin typeface="Verdana"/>
                <a:cs typeface="Verdana"/>
              </a:rPr>
              <a:t>E</a:t>
            </a:r>
            <a:r>
              <a:rPr sz="1000" b="1" spc="-25" dirty="0" smtClean="0">
                <a:latin typeface="Verdana"/>
                <a:cs typeface="Verdana"/>
              </a:rPr>
              <a:t>S</a:t>
            </a: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-25" dirty="0" smtClean="0">
                <a:latin typeface="Verdana"/>
                <a:cs typeface="Verdana"/>
              </a:rPr>
              <a:t>A</a:t>
            </a: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0" dirty="0" smtClean="0">
                <a:latin typeface="Verdana"/>
                <a:cs typeface="Verdana"/>
              </a:rPr>
              <a:t>US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56436" y="2059345"/>
            <a:ext cx="1309722" cy="613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8"/>
              </a:spcBef>
            </a:pPr>
            <a:endParaRPr sz="700"/>
          </a:p>
          <a:p>
            <a:pPr marL="282407">
              <a:lnSpc>
                <a:spcPct val="101277"/>
              </a:lnSpc>
              <a:spcBef>
                <a:spcPts val="1000"/>
              </a:spcBef>
            </a:pPr>
            <a:r>
              <a:rPr sz="1000" b="1" spc="25" dirty="0" smtClean="0">
                <a:latin typeface="Verdana"/>
                <a:cs typeface="Verdana"/>
              </a:rPr>
              <a:t>C</a:t>
            </a:r>
            <a:r>
              <a:rPr sz="1000" b="1" spc="-25" dirty="0" smtClean="0">
                <a:latin typeface="Verdana"/>
                <a:cs typeface="Verdana"/>
              </a:rPr>
              <a:t>A</a:t>
            </a:r>
            <a:r>
              <a:rPr sz="1000" b="1" spc="-34" dirty="0" smtClean="0">
                <a:latin typeface="Verdana"/>
                <a:cs typeface="Verdana"/>
              </a:rPr>
              <a:t>N</a:t>
            </a: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-44" dirty="0" smtClean="0">
                <a:latin typeface="Verdana"/>
                <a:cs typeface="Verdana"/>
              </a:rPr>
              <a:t>I</a:t>
            </a:r>
            <a:r>
              <a:rPr sz="1000" b="1" spc="-19" dirty="0" smtClean="0">
                <a:latin typeface="Verdana"/>
                <a:cs typeface="Verdana"/>
              </a:rPr>
              <a:t>D</a:t>
            </a:r>
            <a:r>
              <a:rPr sz="1000" b="1" spc="-25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D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66159" y="2059345"/>
            <a:ext cx="1168466" cy="613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8"/>
              </a:spcBef>
            </a:pPr>
            <a:endParaRPr sz="700"/>
          </a:p>
          <a:p>
            <a:pPr marL="487402" marR="476260" algn="ctr">
              <a:lnSpc>
                <a:spcPct val="101277"/>
              </a:lnSpc>
              <a:spcBef>
                <a:spcPts val="1000"/>
              </a:spcBef>
            </a:pPr>
            <a:r>
              <a:rPr sz="1000" b="1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9870" y="2672774"/>
            <a:ext cx="2266566" cy="419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23490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En</a:t>
            </a:r>
            <a:r>
              <a:rPr sz="1000" spc="39" dirty="0" smtClean="0">
                <a:latin typeface="Verdana"/>
                <a:cs typeface="Verdana"/>
              </a:rPr>
              <a:t>t</a:t>
            </a:r>
            <a:r>
              <a:rPr sz="1000" spc="-54" dirty="0" smtClean="0">
                <a:latin typeface="Verdana"/>
                <a:cs typeface="Verdana"/>
              </a:rPr>
              <a:t>r</a:t>
            </a:r>
            <a:r>
              <a:rPr sz="1000" spc="25" dirty="0" smtClean="0">
                <a:latin typeface="Verdana"/>
                <a:cs typeface="Verdana"/>
              </a:rPr>
              <a:t>e</a:t>
            </a:r>
            <a:r>
              <a:rPr sz="1000" spc="0" dirty="0" smtClean="0">
                <a:latin typeface="Verdana"/>
                <a:cs typeface="Verdana"/>
              </a:rPr>
              <a:t>g</a:t>
            </a:r>
            <a:r>
              <a:rPr sz="1000" spc="25" dirty="0" smtClean="0">
                <a:latin typeface="Verdana"/>
                <a:cs typeface="Verdana"/>
              </a:rPr>
              <a:t>a</a:t>
            </a:r>
            <a:r>
              <a:rPr sz="1000" spc="0" dirty="0" smtClean="0">
                <a:latin typeface="Verdana"/>
                <a:cs typeface="Verdana"/>
              </a:rPr>
              <a:t>d</a:t>
            </a:r>
            <a:r>
              <a:rPr sz="1000" spc="25" dirty="0" smtClean="0">
                <a:latin typeface="Verdana"/>
                <a:cs typeface="Verdana"/>
              </a:rPr>
              <a:t>a</a:t>
            </a:r>
            <a:r>
              <a:rPr sz="1000" spc="0" dirty="0" smtClean="0">
                <a:latin typeface="Verdana"/>
                <a:cs typeface="Verdana"/>
              </a:rPr>
              <a:t>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56436" y="2672774"/>
            <a:ext cx="1309722" cy="419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729247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44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66159" y="2672774"/>
            <a:ext cx="1168466" cy="419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439010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80</a:t>
            </a:r>
            <a:r>
              <a:rPr sz="1000" spc="9" dirty="0" smtClean="0">
                <a:latin typeface="Verdana"/>
                <a:cs typeface="Verdana"/>
              </a:rPr>
              <a:t>.</a:t>
            </a:r>
            <a:r>
              <a:rPr sz="1000" spc="-9" dirty="0" smtClean="0">
                <a:latin typeface="Verdana"/>
                <a:cs typeface="Verdana"/>
              </a:rPr>
              <a:t>0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89870" y="3092638"/>
            <a:ext cx="2266566" cy="419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4"/>
              </a:spcBef>
            </a:pPr>
            <a:endParaRPr sz="1100"/>
          </a:p>
          <a:p>
            <a:pPr marL="23490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E</a:t>
            </a:r>
            <a:r>
              <a:rPr sz="1000" spc="0" dirty="0" smtClean="0">
                <a:latin typeface="Verdana"/>
                <a:cs typeface="Verdana"/>
              </a:rPr>
              <a:t>n</a:t>
            </a:r>
            <a:r>
              <a:rPr sz="1000" spc="-2" dirty="0" smtClean="0">
                <a:latin typeface="Verdana"/>
                <a:cs typeface="Verdana"/>
              </a:rPr>
              <a:t> </a:t>
            </a:r>
            <a:r>
              <a:rPr sz="1000" spc="0" dirty="0" smtClean="0">
                <a:latin typeface="Verdana"/>
                <a:cs typeface="Verdana"/>
              </a:rPr>
              <a:t>p</a:t>
            </a:r>
            <a:r>
              <a:rPr sz="1000" spc="-50" dirty="0" smtClean="0">
                <a:latin typeface="Verdana"/>
                <a:cs typeface="Verdana"/>
              </a:rPr>
              <a:t>r</a:t>
            </a:r>
            <a:r>
              <a:rPr sz="1000" spc="14" dirty="0" smtClean="0">
                <a:latin typeface="Verdana"/>
                <a:cs typeface="Verdana"/>
              </a:rPr>
              <a:t>o</a:t>
            </a:r>
            <a:r>
              <a:rPr sz="1000" spc="-25" dirty="0" smtClean="0">
                <a:latin typeface="Verdana"/>
                <a:cs typeface="Verdana"/>
              </a:rPr>
              <a:t>c</a:t>
            </a:r>
            <a:r>
              <a:rPr sz="1000" spc="25" dirty="0" smtClean="0">
                <a:latin typeface="Verdana"/>
                <a:cs typeface="Verdana"/>
              </a:rPr>
              <a:t>e</a:t>
            </a:r>
            <a:r>
              <a:rPr sz="1000" spc="39" dirty="0" smtClean="0">
                <a:latin typeface="Verdana"/>
                <a:cs typeface="Verdana"/>
              </a:rPr>
              <a:t>s</a:t>
            </a:r>
            <a:r>
              <a:rPr sz="1000" spc="0" dirty="0" smtClean="0">
                <a:latin typeface="Verdana"/>
                <a:cs typeface="Verdana"/>
              </a:rPr>
              <a:t>o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56436" y="3092638"/>
            <a:ext cx="1309722" cy="419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4"/>
              </a:spcBef>
            </a:pPr>
            <a:endParaRPr sz="1100"/>
          </a:p>
          <a:p>
            <a:pPr marL="729247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10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66159" y="3092638"/>
            <a:ext cx="1168466" cy="419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4"/>
              </a:spcBef>
            </a:pPr>
            <a:endParaRPr sz="1100"/>
          </a:p>
          <a:p>
            <a:pPr marL="439010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18</a:t>
            </a:r>
            <a:r>
              <a:rPr sz="1000" spc="9" dirty="0" smtClean="0">
                <a:latin typeface="Verdana"/>
                <a:cs typeface="Verdana"/>
              </a:rPr>
              <a:t>.</a:t>
            </a:r>
            <a:r>
              <a:rPr sz="1000" spc="-9" dirty="0" smtClean="0">
                <a:latin typeface="Verdana"/>
                <a:cs typeface="Verdana"/>
              </a:rPr>
              <a:t>2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9870" y="3512246"/>
            <a:ext cx="2266566" cy="419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23490">
              <a:lnSpc>
                <a:spcPct val="101277"/>
              </a:lnSpc>
            </a:pPr>
            <a:r>
              <a:rPr sz="1000" spc="19" dirty="0" smtClean="0">
                <a:latin typeface="Verdana"/>
                <a:cs typeface="Verdana"/>
              </a:rPr>
              <a:t>P</a:t>
            </a:r>
            <a:r>
              <a:rPr sz="1000" spc="25" dirty="0" smtClean="0">
                <a:latin typeface="Verdana"/>
                <a:cs typeface="Verdana"/>
              </a:rPr>
              <a:t>e</a:t>
            </a:r>
            <a:r>
              <a:rPr sz="1000" spc="-9" dirty="0" smtClean="0">
                <a:latin typeface="Verdana"/>
                <a:cs typeface="Verdana"/>
              </a:rPr>
              <a:t>n</a:t>
            </a:r>
            <a:r>
              <a:rPr sz="1000" spc="0" dirty="0" smtClean="0">
                <a:latin typeface="Verdana"/>
                <a:cs typeface="Verdana"/>
              </a:rPr>
              <a:t>d</a:t>
            </a:r>
            <a:r>
              <a:rPr sz="1000" spc="34" dirty="0" smtClean="0">
                <a:latin typeface="Verdana"/>
                <a:cs typeface="Verdana"/>
              </a:rPr>
              <a:t>i</a:t>
            </a:r>
            <a:r>
              <a:rPr sz="1000" spc="25" dirty="0" smtClean="0">
                <a:latin typeface="Verdana"/>
                <a:cs typeface="Verdana"/>
              </a:rPr>
              <a:t>e</a:t>
            </a:r>
            <a:r>
              <a:rPr sz="1000" spc="-9" dirty="0" smtClean="0">
                <a:latin typeface="Verdana"/>
                <a:cs typeface="Verdana"/>
              </a:rPr>
              <a:t>n</a:t>
            </a:r>
            <a:r>
              <a:rPr sz="1000" spc="39" dirty="0" smtClean="0">
                <a:latin typeface="Verdana"/>
                <a:cs typeface="Verdana"/>
              </a:rPr>
              <a:t>t</a:t>
            </a:r>
            <a:r>
              <a:rPr sz="1000" spc="25" dirty="0" smtClean="0">
                <a:latin typeface="Verdana"/>
                <a:cs typeface="Verdana"/>
              </a:rPr>
              <a:t>e</a:t>
            </a:r>
            <a:r>
              <a:rPr sz="1000" spc="0" dirty="0" smtClean="0">
                <a:latin typeface="Verdana"/>
                <a:cs typeface="Verdana"/>
              </a:rPr>
              <a:t>s de</a:t>
            </a:r>
            <a:r>
              <a:rPr sz="1000" spc="32" dirty="0" smtClean="0">
                <a:latin typeface="Verdana"/>
                <a:cs typeface="Verdana"/>
              </a:rPr>
              <a:t> </a:t>
            </a:r>
            <a:r>
              <a:rPr sz="1000" spc="-54" dirty="0" smtClean="0">
                <a:latin typeface="Verdana"/>
                <a:cs typeface="Verdana"/>
              </a:rPr>
              <a:t>r</a:t>
            </a:r>
            <a:r>
              <a:rPr sz="1000" spc="25" dirty="0" smtClean="0">
                <a:latin typeface="Verdana"/>
                <a:cs typeface="Verdana"/>
              </a:rPr>
              <a:t>e</a:t>
            </a:r>
            <a:r>
              <a:rPr sz="1000" spc="39" dirty="0" smtClean="0">
                <a:latin typeface="Verdana"/>
                <a:cs typeface="Verdana"/>
              </a:rPr>
              <a:t>t</a:t>
            </a:r>
            <a:r>
              <a:rPr sz="1000" spc="34" dirty="0" smtClean="0">
                <a:latin typeface="Verdana"/>
                <a:cs typeface="Verdana"/>
              </a:rPr>
              <a:t>i</a:t>
            </a:r>
            <a:r>
              <a:rPr sz="1000" spc="-54" dirty="0" smtClean="0">
                <a:latin typeface="Verdana"/>
                <a:cs typeface="Verdana"/>
              </a:rPr>
              <a:t>r</a:t>
            </a:r>
            <a:r>
              <a:rPr sz="1000" spc="19" dirty="0" smtClean="0">
                <a:latin typeface="Verdana"/>
                <a:cs typeface="Verdana"/>
              </a:rPr>
              <a:t>a</a:t>
            </a:r>
            <a:r>
              <a:rPr sz="1000" spc="0" dirty="0" smtClean="0">
                <a:latin typeface="Verdana"/>
                <a:cs typeface="Verdana"/>
              </a:rPr>
              <a:t>r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56436" y="3512246"/>
            <a:ext cx="1309722" cy="419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80775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6159" y="3512246"/>
            <a:ext cx="1168466" cy="419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marL="517625">
              <a:lnSpc>
                <a:spcPct val="101277"/>
              </a:lnSpc>
            </a:pPr>
            <a:r>
              <a:rPr sz="1000" spc="-9" dirty="0" smtClean="0">
                <a:latin typeface="Verdana"/>
                <a:cs typeface="Verdana"/>
              </a:rPr>
              <a:t>1</a:t>
            </a:r>
            <a:r>
              <a:rPr sz="1000" spc="9" dirty="0" smtClean="0">
                <a:latin typeface="Verdana"/>
                <a:cs typeface="Verdana"/>
              </a:rPr>
              <a:t>.</a:t>
            </a:r>
            <a:r>
              <a:rPr sz="1000" spc="-9" dirty="0" smtClean="0">
                <a:latin typeface="Verdana"/>
                <a:cs typeface="Verdana"/>
              </a:rPr>
              <a:t>8</a:t>
            </a:r>
            <a:r>
              <a:rPr sz="1000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9870" y="3931843"/>
            <a:ext cx="2266566" cy="4359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19"/>
              </a:spcBef>
            </a:pPr>
            <a:endParaRPr sz="1200"/>
          </a:p>
          <a:p>
            <a:pPr marL="863719" marR="885767" algn="ctr">
              <a:lnSpc>
                <a:spcPct val="101277"/>
              </a:lnSpc>
            </a:pP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19" dirty="0" smtClean="0">
                <a:latin typeface="Verdana"/>
                <a:cs typeface="Verdana"/>
              </a:rPr>
              <a:t>O</a:t>
            </a: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-25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56436" y="3931843"/>
            <a:ext cx="1309722" cy="4359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19"/>
              </a:spcBef>
            </a:pPr>
            <a:endParaRPr sz="1200"/>
          </a:p>
          <a:p>
            <a:pPr marL="713587">
              <a:lnSpc>
                <a:spcPct val="101277"/>
              </a:lnSpc>
            </a:pPr>
            <a:r>
              <a:rPr sz="1000" b="1" spc="-25" dirty="0" smtClean="0">
                <a:latin typeface="Verdana"/>
                <a:cs typeface="Verdana"/>
              </a:rPr>
              <a:t>55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66159" y="3931843"/>
            <a:ext cx="1168466" cy="4359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19"/>
              </a:spcBef>
            </a:pPr>
            <a:endParaRPr sz="1200"/>
          </a:p>
          <a:p>
            <a:pPr marL="439010">
              <a:lnSpc>
                <a:spcPct val="101277"/>
              </a:lnSpc>
            </a:pPr>
            <a:r>
              <a:rPr sz="1000" b="1" spc="-25" dirty="0" smtClean="0">
                <a:latin typeface="Verdana"/>
                <a:cs typeface="Verdana"/>
              </a:rPr>
              <a:t>100%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7893" y="286509"/>
                </a:lnTo>
                <a:lnTo>
                  <a:pt x="6819941" y="286509"/>
                </a:lnTo>
                <a:lnTo>
                  <a:pt x="6828814" y="28421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8857488"/>
            <a:ext cx="6858000" cy="288035"/>
          </a:xfrm>
          <a:custGeom>
            <a:avLst/>
            <a:gdLst/>
            <a:ahLst/>
            <a:cxnLst/>
            <a:rect l="l" t="t" r="r" b="b"/>
            <a:pathLst>
              <a:path w="6858000" h="288035">
                <a:moveTo>
                  <a:pt x="6828814" y="284210"/>
                </a:moveTo>
                <a:lnTo>
                  <a:pt x="6840617" y="277010"/>
                </a:lnTo>
                <a:lnTo>
                  <a:pt x="6849845" y="266814"/>
                </a:lnTo>
                <a:lnTo>
                  <a:pt x="6855854" y="254270"/>
                </a:lnTo>
                <a:lnTo>
                  <a:pt x="6858000" y="240026"/>
                </a:lnTo>
                <a:lnTo>
                  <a:pt x="6858000" y="48005"/>
                </a:lnTo>
                <a:lnTo>
                  <a:pt x="6836794" y="8161"/>
                </a:lnTo>
                <a:lnTo>
                  <a:pt x="6809994" y="0"/>
                </a:lnTo>
                <a:lnTo>
                  <a:pt x="48007" y="0"/>
                </a:lnTo>
                <a:lnTo>
                  <a:pt x="8162" y="21216"/>
                </a:lnTo>
                <a:lnTo>
                  <a:pt x="0" y="48005"/>
                </a:lnTo>
                <a:lnTo>
                  <a:pt x="0" y="240026"/>
                </a:lnTo>
                <a:lnTo>
                  <a:pt x="21220" y="279872"/>
                </a:lnTo>
                <a:lnTo>
                  <a:pt x="33763" y="285886"/>
                </a:lnTo>
                <a:lnTo>
                  <a:pt x="37893" y="286509"/>
                </a:lnTo>
              </a:path>
              <a:path w="6858000" h="288035">
                <a:moveTo>
                  <a:pt x="6819941" y="286509"/>
                </a:moveTo>
                <a:lnTo>
                  <a:pt x="6828814" y="28421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6858000" cy="58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248" y="105155"/>
            <a:ext cx="1295400" cy="534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33627" y="2154917"/>
            <a:ext cx="2743615" cy="590661"/>
          </a:xfrm>
          <a:custGeom>
            <a:avLst/>
            <a:gdLst/>
            <a:ahLst/>
            <a:cxnLst/>
            <a:rect l="l" t="t" r="r" b="b"/>
            <a:pathLst>
              <a:path w="2743615" h="590661">
                <a:moveTo>
                  <a:pt x="2743615" y="8166"/>
                </a:moveTo>
                <a:lnTo>
                  <a:pt x="7761" y="8166"/>
                </a:lnTo>
                <a:lnTo>
                  <a:pt x="7761" y="590661"/>
                </a:lnTo>
                <a:lnTo>
                  <a:pt x="2743615" y="590661"/>
                </a:lnTo>
                <a:lnTo>
                  <a:pt x="2743615" y="816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08288" y="2154917"/>
            <a:ext cx="1329225" cy="590661"/>
          </a:xfrm>
          <a:custGeom>
            <a:avLst/>
            <a:gdLst/>
            <a:ahLst/>
            <a:cxnLst/>
            <a:rect l="l" t="t" r="r" b="b"/>
            <a:pathLst>
              <a:path w="1329225" h="590661">
                <a:moveTo>
                  <a:pt x="1329225" y="8166"/>
                </a:moveTo>
                <a:lnTo>
                  <a:pt x="0" y="8166"/>
                </a:lnTo>
                <a:lnTo>
                  <a:pt x="0" y="590661"/>
                </a:lnTo>
                <a:lnTo>
                  <a:pt x="1329225" y="590661"/>
                </a:lnTo>
                <a:lnTo>
                  <a:pt x="1329225" y="816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68557" y="2154917"/>
            <a:ext cx="1126917" cy="590661"/>
          </a:xfrm>
          <a:custGeom>
            <a:avLst/>
            <a:gdLst/>
            <a:ahLst/>
            <a:cxnLst/>
            <a:rect l="l" t="t" r="r" b="b"/>
            <a:pathLst>
              <a:path w="1126917" h="590661">
                <a:moveTo>
                  <a:pt x="1126917" y="8166"/>
                </a:moveTo>
                <a:lnTo>
                  <a:pt x="0" y="8166"/>
                </a:lnTo>
                <a:lnTo>
                  <a:pt x="0" y="590661"/>
                </a:lnTo>
                <a:lnTo>
                  <a:pt x="1126917" y="590661"/>
                </a:lnTo>
                <a:lnTo>
                  <a:pt x="1126917" y="816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33627" y="2778217"/>
            <a:ext cx="2743615" cy="393683"/>
          </a:xfrm>
          <a:custGeom>
            <a:avLst/>
            <a:gdLst/>
            <a:ahLst/>
            <a:cxnLst/>
            <a:rect l="l" t="t" r="r" b="b"/>
            <a:pathLst>
              <a:path w="2743615" h="393683">
                <a:moveTo>
                  <a:pt x="2743615" y="0"/>
                </a:moveTo>
                <a:lnTo>
                  <a:pt x="7761" y="0"/>
                </a:lnTo>
                <a:lnTo>
                  <a:pt x="7761" y="393683"/>
                </a:lnTo>
                <a:lnTo>
                  <a:pt x="2743615" y="393683"/>
                </a:lnTo>
                <a:lnTo>
                  <a:pt x="274361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08288" y="2778217"/>
            <a:ext cx="1329225" cy="393683"/>
          </a:xfrm>
          <a:custGeom>
            <a:avLst/>
            <a:gdLst/>
            <a:ahLst/>
            <a:cxnLst/>
            <a:rect l="l" t="t" r="r" b="b"/>
            <a:pathLst>
              <a:path w="1329225" h="393683">
                <a:moveTo>
                  <a:pt x="0" y="393683"/>
                </a:moveTo>
                <a:lnTo>
                  <a:pt x="1329225" y="393683"/>
                </a:lnTo>
                <a:lnTo>
                  <a:pt x="1329225" y="0"/>
                </a:lnTo>
                <a:lnTo>
                  <a:pt x="0" y="0"/>
                </a:lnTo>
                <a:lnTo>
                  <a:pt x="0" y="39368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68557" y="2778217"/>
            <a:ext cx="1126917" cy="393683"/>
          </a:xfrm>
          <a:custGeom>
            <a:avLst/>
            <a:gdLst/>
            <a:ahLst/>
            <a:cxnLst/>
            <a:rect l="l" t="t" r="r" b="b"/>
            <a:pathLst>
              <a:path w="1126917" h="393683">
                <a:moveTo>
                  <a:pt x="0" y="393683"/>
                </a:moveTo>
                <a:lnTo>
                  <a:pt x="1126917" y="393683"/>
                </a:lnTo>
                <a:lnTo>
                  <a:pt x="1126917" y="0"/>
                </a:lnTo>
                <a:lnTo>
                  <a:pt x="0" y="0"/>
                </a:lnTo>
                <a:lnTo>
                  <a:pt x="0" y="39368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33627" y="3204910"/>
            <a:ext cx="2743615" cy="393683"/>
          </a:xfrm>
          <a:custGeom>
            <a:avLst/>
            <a:gdLst/>
            <a:ahLst/>
            <a:cxnLst/>
            <a:rect l="l" t="t" r="r" b="b"/>
            <a:pathLst>
              <a:path w="2743615" h="393683">
                <a:moveTo>
                  <a:pt x="2743615" y="0"/>
                </a:moveTo>
                <a:lnTo>
                  <a:pt x="7761" y="0"/>
                </a:lnTo>
                <a:lnTo>
                  <a:pt x="7761" y="393683"/>
                </a:lnTo>
                <a:lnTo>
                  <a:pt x="2743615" y="393683"/>
                </a:lnTo>
                <a:lnTo>
                  <a:pt x="274361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08288" y="3204910"/>
            <a:ext cx="1329225" cy="393683"/>
          </a:xfrm>
          <a:custGeom>
            <a:avLst/>
            <a:gdLst/>
            <a:ahLst/>
            <a:cxnLst/>
            <a:rect l="l" t="t" r="r" b="b"/>
            <a:pathLst>
              <a:path w="1329225" h="393683">
                <a:moveTo>
                  <a:pt x="0" y="393683"/>
                </a:moveTo>
                <a:lnTo>
                  <a:pt x="1329225" y="393683"/>
                </a:lnTo>
                <a:lnTo>
                  <a:pt x="1329225" y="0"/>
                </a:lnTo>
                <a:lnTo>
                  <a:pt x="0" y="0"/>
                </a:lnTo>
                <a:lnTo>
                  <a:pt x="0" y="39368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68557" y="3204910"/>
            <a:ext cx="1126917" cy="393683"/>
          </a:xfrm>
          <a:custGeom>
            <a:avLst/>
            <a:gdLst/>
            <a:ahLst/>
            <a:cxnLst/>
            <a:rect l="l" t="t" r="r" b="b"/>
            <a:pathLst>
              <a:path w="1126917" h="393683">
                <a:moveTo>
                  <a:pt x="0" y="393683"/>
                </a:moveTo>
                <a:lnTo>
                  <a:pt x="1126917" y="393683"/>
                </a:lnTo>
                <a:lnTo>
                  <a:pt x="1126917" y="0"/>
                </a:lnTo>
                <a:lnTo>
                  <a:pt x="0" y="0"/>
                </a:lnTo>
                <a:lnTo>
                  <a:pt x="0" y="39368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33627" y="3631287"/>
            <a:ext cx="2743615" cy="393683"/>
          </a:xfrm>
          <a:custGeom>
            <a:avLst/>
            <a:gdLst/>
            <a:ahLst/>
            <a:cxnLst/>
            <a:rect l="l" t="t" r="r" b="b"/>
            <a:pathLst>
              <a:path w="2743615" h="393683">
                <a:moveTo>
                  <a:pt x="2743615" y="0"/>
                </a:moveTo>
                <a:lnTo>
                  <a:pt x="7761" y="0"/>
                </a:lnTo>
                <a:lnTo>
                  <a:pt x="7761" y="393683"/>
                </a:lnTo>
                <a:lnTo>
                  <a:pt x="2743615" y="393683"/>
                </a:lnTo>
                <a:lnTo>
                  <a:pt x="2743615" y="0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08288" y="3631287"/>
            <a:ext cx="1329225" cy="393683"/>
          </a:xfrm>
          <a:custGeom>
            <a:avLst/>
            <a:gdLst/>
            <a:ahLst/>
            <a:cxnLst/>
            <a:rect l="l" t="t" r="r" b="b"/>
            <a:pathLst>
              <a:path w="1329225" h="393683">
                <a:moveTo>
                  <a:pt x="0" y="393683"/>
                </a:moveTo>
                <a:lnTo>
                  <a:pt x="1329225" y="393683"/>
                </a:lnTo>
                <a:lnTo>
                  <a:pt x="1329225" y="0"/>
                </a:lnTo>
                <a:lnTo>
                  <a:pt x="0" y="0"/>
                </a:lnTo>
                <a:lnTo>
                  <a:pt x="0" y="39368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68557" y="3631287"/>
            <a:ext cx="1126917" cy="393683"/>
          </a:xfrm>
          <a:custGeom>
            <a:avLst/>
            <a:gdLst/>
            <a:ahLst/>
            <a:cxnLst/>
            <a:rect l="l" t="t" r="r" b="b"/>
            <a:pathLst>
              <a:path w="1126917" h="393683">
                <a:moveTo>
                  <a:pt x="0" y="393683"/>
                </a:moveTo>
                <a:lnTo>
                  <a:pt x="1126917" y="393683"/>
                </a:lnTo>
                <a:lnTo>
                  <a:pt x="1126917" y="0"/>
                </a:lnTo>
                <a:lnTo>
                  <a:pt x="0" y="0"/>
                </a:lnTo>
                <a:lnTo>
                  <a:pt x="0" y="393683"/>
                </a:lnTo>
                <a:close/>
              </a:path>
            </a:pathLst>
          </a:custGeom>
          <a:solidFill>
            <a:srgbClr val="D5DC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3627" y="4066113"/>
            <a:ext cx="2743615" cy="360990"/>
          </a:xfrm>
          <a:custGeom>
            <a:avLst/>
            <a:gdLst/>
            <a:ahLst/>
            <a:cxnLst/>
            <a:rect l="l" t="t" r="r" b="b"/>
            <a:pathLst>
              <a:path w="2743615" h="360990">
                <a:moveTo>
                  <a:pt x="2743615" y="0"/>
                </a:moveTo>
                <a:lnTo>
                  <a:pt x="7761" y="0"/>
                </a:lnTo>
                <a:lnTo>
                  <a:pt x="7761" y="360989"/>
                </a:lnTo>
                <a:lnTo>
                  <a:pt x="2743615" y="360990"/>
                </a:lnTo>
                <a:lnTo>
                  <a:pt x="2743615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08288" y="4066113"/>
            <a:ext cx="1329225" cy="360990"/>
          </a:xfrm>
          <a:custGeom>
            <a:avLst/>
            <a:gdLst/>
            <a:ahLst/>
            <a:cxnLst/>
            <a:rect l="l" t="t" r="r" b="b"/>
            <a:pathLst>
              <a:path w="1329225" h="360990">
                <a:moveTo>
                  <a:pt x="0" y="360989"/>
                </a:moveTo>
                <a:lnTo>
                  <a:pt x="1329225" y="360990"/>
                </a:lnTo>
                <a:lnTo>
                  <a:pt x="1329225" y="0"/>
                </a:lnTo>
                <a:lnTo>
                  <a:pt x="0" y="0"/>
                </a:lnTo>
                <a:lnTo>
                  <a:pt x="0" y="360989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68557" y="4066114"/>
            <a:ext cx="1126917" cy="360990"/>
          </a:xfrm>
          <a:custGeom>
            <a:avLst/>
            <a:gdLst/>
            <a:ahLst/>
            <a:cxnLst/>
            <a:rect l="l" t="t" r="r" b="b"/>
            <a:pathLst>
              <a:path w="1126917" h="360990">
                <a:moveTo>
                  <a:pt x="0" y="360989"/>
                </a:moveTo>
                <a:lnTo>
                  <a:pt x="1126917" y="360990"/>
                </a:lnTo>
                <a:lnTo>
                  <a:pt x="1126917" y="0"/>
                </a:lnTo>
                <a:lnTo>
                  <a:pt x="0" y="0"/>
                </a:lnTo>
                <a:lnTo>
                  <a:pt x="0" y="360989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6364" y="4683252"/>
            <a:ext cx="5692140" cy="3261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113403" y="121721"/>
            <a:ext cx="2559579" cy="363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195"/>
              </a:lnSpc>
              <a:spcBef>
                <a:spcPts val="59"/>
              </a:spcBef>
            </a:pP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Bo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ín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de 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ad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í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as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r>
              <a:rPr sz="1050" spc="4" dirty="0" smtClean="0">
                <a:solidFill>
                  <a:srgbClr val="F1F1F1"/>
                </a:solidFill>
                <a:latin typeface="Verdana"/>
                <a:cs typeface="Verdana"/>
              </a:rPr>
              <a:t>t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tu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cio</a:t>
            </a:r>
            <a:r>
              <a:rPr sz="1050" spc="-14" dirty="0" smtClean="0">
                <a:solidFill>
                  <a:srgbClr val="F1F1F1"/>
                </a:solidFill>
                <a:latin typeface="Verdana"/>
                <a:cs typeface="Verdana"/>
              </a:rPr>
              <a:t>n</a:t>
            </a:r>
            <a:r>
              <a:rPr sz="1050" spc="-9" dirty="0" smtClean="0">
                <a:solidFill>
                  <a:srgbClr val="F1F1F1"/>
                </a:solidFill>
                <a:latin typeface="Verdana"/>
                <a:cs typeface="Verdana"/>
              </a:rPr>
              <a:t>a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l</a:t>
            </a:r>
            <a:r>
              <a:rPr sz="105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50" spc="0" dirty="0" smtClean="0">
                <a:solidFill>
                  <a:srgbClr val="F1F1F1"/>
                </a:solidFill>
                <a:latin typeface="Verdana"/>
                <a:cs typeface="Verdana"/>
              </a:rPr>
              <a:t>s</a:t>
            </a:r>
            <a:endParaRPr sz="1050">
              <a:latin typeface="Verdana"/>
              <a:cs typeface="Verdana"/>
            </a:endParaRPr>
          </a:p>
          <a:p>
            <a:pPr marL="435140" marR="545021" algn="ctr">
              <a:lnSpc>
                <a:spcPct val="101277"/>
              </a:lnSpc>
              <a:spcBef>
                <a:spcPts val="325"/>
              </a:spcBef>
            </a:pP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o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ct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ub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-d</a:t>
            </a:r>
            <a:r>
              <a:rPr sz="1000" spc="14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c</a:t>
            </a:r>
            <a:r>
              <a:rPr sz="1000" spc="9" dirty="0" smtClean="0">
                <a:solidFill>
                  <a:srgbClr val="F1F1F1"/>
                </a:solidFill>
                <a:latin typeface="Verdana"/>
                <a:cs typeface="Verdana"/>
              </a:rPr>
              <a:t>i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m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b</a:t>
            </a:r>
            <a:r>
              <a:rPr sz="1000" spc="-4" dirty="0" smtClean="0">
                <a:solidFill>
                  <a:srgbClr val="F1F1F1"/>
                </a:solidFill>
                <a:latin typeface="Verdana"/>
                <a:cs typeface="Verdana"/>
              </a:rPr>
              <a:t>r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e</a:t>
            </a:r>
            <a:r>
              <a:rPr sz="1000" spc="-41" dirty="0" smtClean="0">
                <a:solidFill>
                  <a:srgbClr val="F1F1F1"/>
                </a:solidFill>
                <a:latin typeface="Verdana"/>
                <a:cs typeface="Verdana"/>
              </a:rPr>
              <a:t> 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</a:t>
            </a:r>
            <a:r>
              <a:rPr sz="1000" spc="4" dirty="0" smtClean="0">
                <a:solidFill>
                  <a:srgbClr val="F1F1F1"/>
                </a:solidFill>
                <a:latin typeface="Verdana"/>
                <a:cs typeface="Verdana"/>
              </a:rPr>
              <a:t>0</a:t>
            </a:r>
            <a:r>
              <a:rPr sz="1000" spc="0" dirty="0" smtClean="0">
                <a:solidFill>
                  <a:srgbClr val="F1F1F1"/>
                </a:solidFill>
                <a:latin typeface="Verdana"/>
                <a:cs typeface="Verdana"/>
              </a:rPr>
              <a:t>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4726" y="663258"/>
            <a:ext cx="838868" cy="89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7696"/>
              </a:lnSpc>
              <a:spcBef>
                <a:spcPts val="30"/>
              </a:spcBef>
            </a:pP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N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T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E</a:t>
            </a:r>
            <a:r>
              <a:rPr sz="500" b="1" spc="-1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R </a:t>
            </a:r>
            <a:r>
              <a:rPr sz="500" b="1" spc="7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Y </a:t>
            </a:r>
            <a:r>
              <a:rPr sz="500" b="1" spc="8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P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O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L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I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C</a:t>
            </a:r>
            <a:r>
              <a:rPr sz="500" b="1" spc="-14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Í</a:t>
            </a:r>
            <a:r>
              <a:rPr sz="500" b="1" spc="-9" dirty="0" smtClean="0">
                <a:solidFill>
                  <a:srgbClr val="EA2D31"/>
                </a:solidFill>
                <a:latin typeface="Cambria"/>
                <a:cs typeface="Cambria"/>
              </a:rPr>
              <a:t> </a:t>
            </a:r>
            <a:r>
              <a:rPr sz="500" b="1" spc="0" dirty="0" smtClean="0">
                <a:solidFill>
                  <a:srgbClr val="EA2D31"/>
                </a:solidFill>
                <a:latin typeface="Cambria"/>
                <a:cs typeface="Cambria"/>
              </a:rPr>
              <a:t>A</a:t>
            </a:r>
            <a:endParaRPr sz="500">
              <a:latin typeface="Cambria"/>
              <a:cs typeface="Cambr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95652" y="1000600"/>
            <a:ext cx="3287781" cy="165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FIC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NA</a:t>
            </a:r>
            <a:r>
              <a:rPr sz="1100" b="1" spc="-25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4" dirty="0" smtClean="0">
                <a:solidFill>
                  <a:srgbClr val="1F4E78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E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O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A</a:t>
            </a:r>
            <a:r>
              <a:rPr sz="1100" b="1" spc="-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LA</a:t>
            </a:r>
            <a:r>
              <a:rPr sz="1100" b="1" spc="-19" dirty="0" smtClean="0">
                <a:solidFill>
                  <a:srgbClr val="1F4E78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I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NF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O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R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MA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CI</a:t>
            </a:r>
            <a:r>
              <a:rPr sz="1100" b="1" spc="-4" dirty="0" smtClean="0">
                <a:solidFill>
                  <a:srgbClr val="1F4E78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1F4E78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6706" y="1472149"/>
            <a:ext cx="5116637" cy="408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245"/>
              </a:lnSpc>
              <a:spcBef>
                <a:spcPts val="62"/>
              </a:spcBef>
            </a:pP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OLI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IT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ES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E INFOR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MA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C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I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Ó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14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SE</a:t>
            </a:r>
            <a:r>
              <a:rPr sz="1100" b="1" spc="9" dirty="0" smtClean="0">
                <a:solidFill>
                  <a:srgbClr val="2E75B5"/>
                </a:solidFill>
                <a:latin typeface="Verdana"/>
                <a:cs typeface="Verdana"/>
              </a:rPr>
              <a:t>G</a:t>
            </a:r>
            <a:r>
              <a:rPr sz="1100" b="1" spc="4" dirty="0" smtClean="0">
                <a:solidFill>
                  <a:srgbClr val="2E75B5"/>
                </a:solidFill>
                <a:latin typeface="Verdana"/>
                <a:cs typeface="Verdana"/>
              </a:rPr>
              <a:t>Ú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N</a:t>
            </a:r>
            <a:r>
              <a:rPr sz="1100" b="1" spc="-19" dirty="0" smtClean="0">
                <a:solidFill>
                  <a:srgbClr val="2E75B5"/>
                </a:solidFill>
                <a:latin typeface="Verdana"/>
                <a:cs typeface="Verdana"/>
              </a:rPr>
              <a:t> 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S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U</a:t>
            </a:r>
            <a:r>
              <a:rPr sz="1100" b="1" spc="-4" dirty="0" smtClean="0">
                <a:solidFill>
                  <a:srgbClr val="2E75B5"/>
                </a:solidFill>
                <a:latin typeface="Verdana"/>
                <a:cs typeface="Verdana"/>
              </a:rPr>
              <a:t>A</a:t>
            </a:r>
            <a:r>
              <a:rPr sz="1100" b="1" spc="0" dirty="0" smtClean="0">
                <a:solidFill>
                  <a:srgbClr val="2E75B5"/>
                </a:solidFill>
                <a:latin typeface="Verdana"/>
                <a:cs typeface="Verdana"/>
              </a:rPr>
              <a:t>RIO</a:t>
            </a:r>
            <a:endParaRPr sz="1100">
              <a:latin typeface="Verdana"/>
              <a:cs typeface="Verdana"/>
            </a:endParaRPr>
          </a:p>
          <a:p>
            <a:pPr marL="1449832" marR="1461515" algn="ctr">
              <a:lnSpc>
                <a:spcPct val="101277"/>
              </a:lnSpc>
              <a:spcBef>
                <a:spcPts val="510"/>
              </a:spcBef>
            </a:pP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OC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T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UBR</a:t>
            </a:r>
            <a:r>
              <a:rPr sz="1100" b="1" spc="4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-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D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ICI</a:t>
            </a:r>
            <a:r>
              <a:rPr sz="1100" b="1" spc="-9" dirty="0" smtClean="0">
                <a:solidFill>
                  <a:srgbClr val="FF0000"/>
                </a:solidFill>
                <a:latin typeface="Verdana"/>
                <a:cs typeface="Verdana"/>
              </a:rPr>
              <a:t>E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M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RE</a:t>
            </a:r>
            <a:r>
              <a:rPr sz="1100" b="1" spc="-5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b="1" spc="-4" dirty="0" smtClean="0">
                <a:solidFill>
                  <a:srgbClr val="FF0000"/>
                </a:solidFill>
                <a:latin typeface="Verdana"/>
                <a:cs typeface="Verdana"/>
              </a:rPr>
              <a:t>202</a:t>
            </a:r>
            <a:r>
              <a:rPr sz="1100" b="1" spc="0" dirty="0" smtClean="0">
                <a:solidFill>
                  <a:srgbClr val="FF0000"/>
                </a:solidFill>
                <a:latin typeface="Verdana"/>
                <a:cs typeface="Verdana"/>
              </a:rPr>
              <a:t>1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8411" y="8136132"/>
            <a:ext cx="5699491" cy="479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19">
              <a:lnSpc>
                <a:spcPts val="1195"/>
              </a:lnSpc>
              <a:spcBef>
                <a:spcPts val="59"/>
              </a:spcBef>
            </a:pPr>
            <a:r>
              <a:rPr sz="1050" spc="0" dirty="0" smtClean="0">
                <a:latin typeface="Verdana"/>
                <a:cs typeface="Verdana"/>
              </a:rPr>
              <a:t>La</a:t>
            </a:r>
            <a:r>
              <a:rPr sz="1050" spc="114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g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áfi</a:t>
            </a:r>
            <a:r>
              <a:rPr sz="1050" spc="-9" dirty="0" smtClean="0">
                <a:latin typeface="Verdana"/>
                <a:cs typeface="Verdana"/>
              </a:rPr>
              <a:t>c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114" dirty="0" smtClean="0">
                <a:latin typeface="Verdana"/>
                <a:cs typeface="Verdana"/>
              </a:rPr>
              <a:t> </a:t>
            </a:r>
            <a:r>
              <a:rPr sz="1050" spc="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st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a</a:t>
            </a:r>
            <a:r>
              <a:rPr sz="1050" spc="12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qu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11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d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4" dirty="0" smtClean="0">
                <a:latin typeface="Verdana"/>
                <a:cs typeface="Verdana"/>
              </a:rPr>
              <a:t>r</a:t>
            </a:r>
            <a:r>
              <a:rPr sz="1050" spc="-9" dirty="0" smtClean="0">
                <a:latin typeface="Verdana"/>
                <a:cs typeface="Verdana"/>
              </a:rPr>
              <a:t>a</a:t>
            </a:r>
            <a:r>
              <a:rPr sz="1050" spc="0" dirty="0" smtClean="0">
                <a:latin typeface="Verdana"/>
                <a:cs typeface="Verdana"/>
              </a:rPr>
              <a:t>n</a:t>
            </a:r>
            <a:r>
              <a:rPr sz="1050" spc="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12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10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p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i</a:t>
            </a:r>
            <a:r>
              <a:rPr sz="1050" spc="-19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do</a:t>
            </a:r>
            <a:r>
              <a:rPr sz="1050" spc="119" dirty="0" smtClean="0">
                <a:latin typeface="Verdana"/>
                <a:cs typeface="Verdana"/>
              </a:rPr>
              <a:t> </a:t>
            </a:r>
            <a:r>
              <a:rPr sz="1050" spc="-14" dirty="0" smtClean="0">
                <a:latin typeface="Verdana"/>
                <a:cs typeface="Verdana"/>
              </a:rPr>
              <a:t>o</a:t>
            </a:r>
            <a:r>
              <a:rPr sz="1050" spc="0" dirty="0" smtClean="0">
                <a:latin typeface="Verdana"/>
                <a:cs typeface="Verdana"/>
              </a:rPr>
              <a:t>c</a:t>
            </a:r>
            <a:r>
              <a:rPr sz="1050" spc="-4" dirty="0" smtClean="0">
                <a:latin typeface="Verdana"/>
                <a:cs typeface="Verdana"/>
              </a:rPr>
              <a:t>t</a:t>
            </a:r>
            <a:r>
              <a:rPr sz="1050" spc="0" dirty="0" smtClean="0">
                <a:latin typeface="Verdana"/>
                <a:cs typeface="Verdana"/>
              </a:rPr>
              <a:t>u</a:t>
            </a:r>
            <a:r>
              <a:rPr sz="1050" spc="-9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-9" dirty="0" smtClean="0">
                <a:latin typeface="Verdana"/>
                <a:cs typeface="Verdana"/>
              </a:rPr>
              <a:t>-</a:t>
            </a:r>
            <a:r>
              <a:rPr sz="1050" spc="0" dirty="0" smtClean="0">
                <a:latin typeface="Verdana"/>
                <a:cs typeface="Verdana"/>
              </a:rPr>
              <a:t>dici</a:t>
            </a:r>
            <a:r>
              <a:rPr sz="1050" spc="-19" dirty="0" smtClean="0">
                <a:latin typeface="Verdana"/>
                <a:cs typeface="Verdana"/>
              </a:rPr>
              <a:t>e</a:t>
            </a:r>
            <a:r>
              <a:rPr sz="1050" spc="-4" dirty="0" smtClean="0">
                <a:latin typeface="Verdana"/>
                <a:cs typeface="Verdana"/>
              </a:rPr>
              <a:t>m</a:t>
            </a:r>
            <a:r>
              <a:rPr sz="1050" spc="0" dirty="0" smtClean="0">
                <a:latin typeface="Verdana"/>
                <a:cs typeface="Verdana"/>
              </a:rPr>
              <a:t>b</a:t>
            </a:r>
            <a:r>
              <a:rPr sz="1050" spc="4" dirty="0" smtClean="0">
                <a:latin typeface="Verdana"/>
                <a:cs typeface="Verdana"/>
              </a:rPr>
              <a:t>r</a:t>
            </a:r>
            <a:r>
              <a:rPr sz="1050" spc="0" dirty="0" smtClean="0">
                <a:latin typeface="Verdana"/>
                <a:cs typeface="Verdana"/>
              </a:rPr>
              <a:t>e</a:t>
            </a:r>
            <a:r>
              <a:rPr sz="1050" spc="10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de</a:t>
            </a:r>
            <a:r>
              <a:rPr sz="1050" spc="119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20</a:t>
            </a:r>
            <a:r>
              <a:rPr sz="1050" spc="0" dirty="0" smtClean="0">
                <a:latin typeface="Verdana"/>
                <a:cs typeface="Verdana"/>
              </a:rPr>
              <a:t>21,</a:t>
            </a:r>
            <a:r>
              <a:rPr sz="1050" spc="124" dirty="0" smtClean="0">
                <a:latin typeface="Verdana"/>
                <a:cs typeface="Verdana"/>
              </a:rPr>
              <a:t> </a:t>
            </a:r>
            <a:r>
              <a:rPr sz="1050" spc="-4" dirty="0" smtClean="0">
                <a:latin typeface="Verdana"/>
                <a:cs typeface="Verdana"/>
              </a:rPr>
              <a:t>e</a:t>
            </a:r>
            <a:r>
              <a:rPr sz="1050" spc="0" dirty="0" smtClean="0">
                <a:latin typeface="Verdana"/>
                <a:cs typeface="Verdana"/>
              </a:rPr>
              <a:t>l</a:t>
            </a:r>
            <a:r>
              <a:rPr sz="1050" spc="109" dirty="0" smtClean="0">
                <a:latin typeface="Verdana"/>
                <a:cs typeface="Verdana"/>
              </a:rPr>
              <a:t> </a:t>
            </a:r>
            <a:r>
              <a:rPr sz="1050" spc="0" dirty="0" smtClean="0">
                <a:latin typeface="Verdana"/>
                <a:cs typeface="Verdana"/>
              </a:rPr>
              <a:t>8</a:t>
            </a:r>
            <a:r>
              <a:rPr sz="1050" spc="-9" dirty="0" smtClean="0">
                <a:latin typeface="Verdana"/>
                <a:cs typeface="Verdana"/>
              </a:rPr>
              <a:t>7</a:t>
            </a:r>
            <a:r>
              <a:rPr sz="1050" spc="0" dirty="0" smtClean="0">
                <a:latin typeface="Verdana"/>
                <a:cs typeface="Verdana"/>
              </a:rPr>
              <a:t>%</a:t>
            </a:r>
            <a:r>
              <a:rPr sz="1050" spc="114" dirty="0" smtClean="0">
                <a:latin typeface="Verdana"/>
                <a:cs typeface="Verdana"/>
              </a:rPr>
              <a:t> </a:t>
            </a:r>
            <a:r>
              <a:rPr sz="1050" spc="-9" dirty="0" smtClean="0">
                <a:latin typeface="Verdana"/>
                <a:cs typeface="Verdana"/>
              </a:rPr>
              <a:t>de</a:t>
            </a:r>
            <a:endParaRPr sz="1050">
              <a:latin typeface="Verdana"/>
              <a:cs typeface="Verdana"/>
            </a:endParaRPr>
          </a:p>
          <a:p>
            <a:pPr marL="12700">
              <a:lnSpc>
                <a:spcPts val="1260"/>
              </a:lnSpc>
              <a:spcBef>
                <a:spcPts val="3"/>
              </a:spcBef>
            </a:pPr>
            <a:r>
              <a:rPr sz="1575" spc="0" baseline="-2612" dirty="0" smtClean="0">
                <a:latin typeface="Verdana"/>
                <a:cs typeface="Verdana"/>
              </a:rPr>
              <a:t>las</a:t>
            </a:r>
            <a:r>
              <a:rPr sz="1575" spc="353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s</a:t>
            </a:r>
            <a:r>
              <a:rPr sz="1575" spc="-4" baseline="-2612" dirty="0" smtClean="0">
                <a:latin typeface="Verdana"/>
                <a:cs typeface="Verdana"/>
              </a:rPr>
              <a:t>o</a:t>
            </a:r>
            <a:r>
              <a:rPr sz="1575" spc="0" baseline="-2612" dirty="0" smtClean="0">
                <a:latin typeface="Verdana"/>
                <a:cs typeface="Verdana"/>
              </a:rPr>
              <a:t>li</a:t>
            </a:r>
            <a:r>
              <a:rPr sz="1575" spc="-4" baseline="-2612" dirty="0" smtClean="0">
                <a:latin typeface="Verdana"/>
                <a:cs typeface="Verdana"/>
              </a:rPr>
              <a:t>c</a:t>
            </a:r>
            <a:r>
              <a:rPr sz="1575" spc="-14" baseline="-2612" dirty="0" smtClean="0">
                <a:latin typeface="Verdana"/>
                <a:cs typeface="Verdana"/>
              </a:rPr>
              <a:t>i</a:t>
            </a:r>
            <a:r>
              <a:rPr sz="1575" spc="4" baseline="-2612" dirty="0" smtClean="0">
                <a:latin typeface="Verdana"/>
                <a:cs typeface="Verdana"/>
              </a:rPr>
              <a:t>t</a:t>
            </a:r>
            <a:r>
              <a:rPr sz="1575" spc="-9" baseline="-2612" dirty="0" smtClean="0">
                <a:latin typeface="Verdana"/>
                <a:cs typeface="Verdana"/>
              </a:rPr>
              <a:t>u</a:t>
            </a:r>
            <a:r>
              <a:rPr sz="1575" spc="0" baseline="-2612" dirty="0" smtClean="0">
                <a:latin typeface="Verdana"/>
                <a:cs typeface="Verdana"/>
              </a:rPr>
              <a:t>d</a:t>
            </a:r>
            <a:r>
              <a:rPr sz="1575" spc="-4" baseline="-2612" dirty="0" smtClean="0">
                <a:latin typeface="Verdana"/>
                <a:cs typeface="Verdana"/>
              </a:rPr>
              <a:t>e</a:t>
            </a:r>
            <a:r>
              <a:rPr sz="1575" spc="0" baseline="-2612" dirty="0" smtClean="0">
                <a:latin typeface="Verdana"/>
                <a:cs typeface="Verdana"/>
              </a:rPr>
              <a:t>s</a:t>
            </a:r>
            <a:r>
              <a:rPr sz="1575" spc="358" baseline="-2612" dirty="0" smtClean="0">
                <a:latin typeface="Verdana"/>
                <a:cs typeface="Verdana"/>
              </a:rPr>
              <a:t> </a:t>
            </a:r>
            <a:r>
              <a:rPr sz="1575" spc="-9" baseline="-2612" dirty="0" smtClean="0">
                <a:latin typeface="Verdana"/>
                <a:cs typeface="Verdana"/>
              </a:rPr>
              <a:t>f</a:t>
            </a:r>
            <a:r>
              <a:rPr sz="1575" spc="0" baseline="-2612" dirty="0" smtClean="0">
                <a:latin typeface="Verdana"/>
                <a:cs typeface="Verdana"/>
              </a:rPr>
              <a:t>u</a:t>
            </a:r>
            <a:r>
              <a:rPr sz="1575" spc="-4" baseline="-2612" dirty="0" smtClean="0">
                <a:latin typeface="Verdana"/>
                <a:cs typeface="Verdana"/>
              </a:rPr>
              <a:t>e</a:t>
            </a:r>
            <a:r>
              <a:rPr sz="1575" spc="4" baseline="-2612" dirty="0" smtClean="0">
                <a:latin typeface="Verdana"/>
                <a:cs typeface="Verdana"/>
              </a:rPr>
              <a:t>r</a:t>
            </a:r>
            <a:r>
              <a:rPr sz="1575" spc="-14" baseline="-2612" dirty="0" smtClean="0">
                <a:latin typeface="Verdana"/>
                <a:cs typeface="Verdana"/>
              </a:rPr>
              <a:t>o</a:t>
            </a:r>
            <a:r>
              <a:rPr sz="1575" spc="0" baseline="-2612" dirty="0" smtClean="0">
                <a:latin typeface="Verdana"/>
                <a:cs typeface="Verdana"/>
              </a:rPr>
              <a:t>n</a:t>
            </a:r>
            <a:r>
              <a:rPr sz="1575" spc="343" baseline="-2612" dirty="0" smtClean="0">
                <a:latin typeface="Verdana"/>
                <a:cs typeface="Verdana"/>
              </a:rPr>
              <a:t> </a:t>
            </a:r>
            <a:r>
              <a:rPr sz="1575" spc="4" baseline="-2612" dirty="0" smtClean="0">
                <a:latin typeface="Verdana"/>
                <a:cs typeface="Verdana"/>
              </a:rPr>
              <a:t>r</a:t>
            </a:r>
            <a:r>
              <a:rPr sz="1575" spc="-4" baseline="-2612" dirty="0" smtClean="0">
                <a:latin typeface="Verdana"/>
                <a:cs typeface="Verdana"/>
              </a:rPr>
              <a:t>e</a:t>
            </a:r>
            <a:r>
              <a:rPr sz="1575" spc="0" baseline="-2612" dirty="0" smtClean="0">
                <a:latin typeface="Verdana"/>
                <a:cs typeface="Verdana"/>
              </a:rPr>
              <a:t>ali</a:t>
            </a:r>
            <a:r>
              <a:rPr sz="1575" spc="-14" baseline="-2612" dirty="0" smtClean="0">
                <a:latin typeface="Verdana"/>
                <a:cs typeface="Verdana"/>
              </a:rPr>
              <a:t>z</a:t>
            </a:r>
            <a:r>
              <a:rPr sz="1575" spc="-9" baseline="-2612" dirty="0" smtClean="0">
                <a:latin typeface="Verdana"/>
                <a:cs typeface="Verdana"/>
              </a:rPr>
              <a:t>ad</a:t>
            </a:r>
            <a:r>
              <a:rPr sz="1575" spc="0" baseline="-2612" dirty="0" smtClean="0">
                <a:latin typeface="Verdana"/>
                <a:cs typeface="Verdana"/>
              </a:rPr>
              <a:t>as</a:t>
            </a:r>
            <a:r>
              <a:rPr sz="1575" spc="358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p</a:t>
            </a:r>
            <a:r>
              <a:rPr sz="1575" spc="-14" baseline="-2612" dirty="0" smtClean="0">
                <a:latin typeface="Verdana"/>
                <a:cs typeface="Verdana"/>
              </a:rPr>
              <a:t>o</a:t>
            </a:r>
            <a:r>
              <a:rPr sz="1575" spc="0" baseline="-2612" dirty="0" smtClean="0">
                <a:latin typeface="Verdana"/>
                <a:cs typeface="Verdana"/>
              </a:rPr>
              <a:t>r</a:t>
            </a:r>
            <a:r>
              <a:rPr sz="1575" spc="358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p</a:t>
            </a:r>
            <a:r>
              <a:rPr sz="1575" spc="-14" baseline="-2612" dirty="0" smtClean="0">
                <a:latin typeface="Verdana"/>
                <a:cs typeface="Verdana"/>
              </a:rPr>
              <a:t>e</a:t>
            </a:r>
            <a:r>
              <a:rPr sz="1575" spc="4" baseline="-2612" dirty="0" smtClean="0">
                <a:latin typeface="Verdana"/>
                <a:cs typeface="Verdana"/>
              </a:rPr>
              <a:t>r</a:t>
            </a:r>
            <a:r>
              <a:rPr sz="1575" spc="0" baseline="-2612" dirty="0" smtClean="0">
                <a:latin typeface="Verdana"/>
                <a:cs typeface="Verdana"/>
              </a:rPr>
              <a:t>s</a:t>
            </a:r>
            <a:r>
              <a:rPr sz="1575" spc="-14" baseline="-2612" dirty="0" smtClean="0">
                <a:latin typeface="Verdana"/>
                <a:cs typeface="Verdana"/>
              </a:rPr>
              <a:t>o</a:t>
            </a:r>
            <a:r>
              <a:rPr sz="1575" spc="-9" baseline="-2612" dirty="0" smtClean="0">
                <a:latin typeface="Verdana"/>
                <a:cs typeface="Verdana"/>
              </a:rPr>
              <a:t>n</a:t>
            </a:r>
            <a:r>
              <a:rPr sz="1575" spc="0" baseline="-2612" dirty="0" smtClean="0">
                <a:latin typeface="Verdana"/>
                <a:cs typeface="Verdana"/>
              </a:rPr>
              <a:t>a</a:t>
            </a:r>
            <a:r>
              <a:rPr sz="1575" spc="358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fís</a:t>
            </a:r>
            <a:r>
              <a:rPr sz="1575" spc="-4" baseline="-2612" dirty="0" smtClean="0">
                <a:latin typeface="Verdana"/>
                <a:cs typeface="Verdana"/>
              </a:rPr>
              <a:t>i</a:t>
            </a:r>
            <a:r>
              <a:rPr sz="1575" spc="0" baseline="-2612" dirty="0" smtClean="0">
                <a:latin typeface="Verdana"/>
                <a:cs typeface="Verdana"/>
              </a:rPr>
              <a:t>c</a:t>
            </a:r>
            <a:r>
              <a:rPr sz="1575" spc="4" baseline="-2612" dirty="0" smtClean="0">
                <a:latin typeface="Verdana"/>
                <a:cs typeface="Verdana"/>
              </a:rPr>
              <a:t>a</a:t>
            </a:r>
            <a:r>
              <a:rPr sz="1575" spc="0" baseline="-2612" dirty="0" smtClean="0">
                <a:latin typeface="Verdana"/>
                <a:cs typeface="Verdana"/>
              </a:rPr>
              <a:t>,</a:t>
            </a:r>
            <a:r>
              <a:rPr sz="1575" spc="353" baseline="-2612" dirty="0" smtClean="0">
                <a:latin typeface="Verdana"/>
                <a:cs typeface="Verdana"/>
              </a:rPr>
              <a:t> </a:t>
            </a:r>
            <a:r>
              <a:rPr sz="1575" spc="4" baseline="-2612" dirty="0" smtClean="0">
                <a:latin typeface="Verdana"/>
                <a:cs typeface="Verdana"/>
              </a:rPr>
              <a:t>m</a:t>
            </a:r>
            <a:r>
              <a:rPr sz="1575" spc="0" baseline="-2612" dirty="0" smtClean="0">
                <a:latin typeface="Verdana"/>
                <a:cs typeface="Verdana"/>
              </a:rPr>
              <a:t>i</a:t>
            </a:r>
            <a:r>
              <a:rPr sz="1575" spc="-19" baseline="-2612" dirty="0" smtClean="0">
                <a:latin typeface="Verdana"/>
                <a:cs typeface="Verdana"/>
              </a:rPr>
              <a:t>e</a:t>
            </a:r>
            <a:r>
              <a:rPr sz="1575" spc="-9" baseline="-2612" dirty="0" smtClean="0">
                <a:latin typeface="Verdana"/>
                <a:cs typeface="Verdana"/>
              </a:rPr>
              <a:t>n</a:t>
            </a:r>
            <a:r>
              <a:rPr sz="1575" spc="4" baseline="-2612" dirty="0" smtClean="0">
                <a:latin typeface="Verdana"/>
                <a:cs typeface="Verdana"/>
              </a:rPr>
              <a:t>t</a:t>
            </a:r>
            <a:r>
              <a:rPr sz="1575" spc="-4" baseline="-2612" dirty="0" smtClean="0">
                <a:latin typeface="Verdana"/>
                <a:cs typeface="Verdana"/>
              </a:rPr>
              <a:t>r</a:t>
            </a:r>
            <a:r>
              <a:rPr sz="1575" spc="0" baseline="-2612" dirty="0" smtClean="0">
                <a:latin typeface="Verdana"/>
                <a:cs typeface="Verdana"/>
              </a:rPr>
              <a:t>as</a:t>
            </a:r>
            <a:r>
              <a:rPr sz="1575" spc="348" baseline="-2612" dirty="0" smtClean="0">
                <a:latin typeface="Verdana"/>
                <a:cs typeface="Verdana"/>
              </a:rPr>
              <a:t> </a:t>
            </a:r>
            <a:r>
              <a:rPr sz="1575" spc="-9" baseline="-2612" dirty="0" smtClean="0">
                <a:latin typeface="Verdana"/>
                <a:cs typeface="Verdana"/>
              </a:rPr>
              <a:t>q</a:t>
            </a:r>
            <a:r>
              <a:rPr sz="1575" spc="0" baseline="-2612" dirty="0" smtClean="0">
                <a:latin typeface="Verdana"/>
                <a:cs typeface="Verdana"/>
              </a:rPr>
              <a:t>ue</a:t>
            </a:r>
            <a:r>
              <a:rPr sz="1575" spc="348" baseline="-2612" dirty="0" smtClean="0">
                <a:latin typeface="Verdana"/>
                <a:cs typeface="Verdana"/>
              </a:rPr>
              <a:t> </a:t>
            </a:r>
            <a:r>
              <a:rPr sz="1575" spc="-4" baseline="-2612" dirty="0" smtClean="0">
                <a:latin typeface="Verdana"/>
                <a:cs typeface="Verdana"/>
              </a:rPr>
              <a:t>e</a:t>
            </a:r>
            <a:r>
              <a:rPr sz="1575" spc="0" baseline="-2612" dirty="0" smtClean="0">
                <a:latin typeface="Verdana"/>
                <a:cs typeface="Verdana"/>
              </a:rPr>
              <a:t>l</a:t>
            </a:r>
            <a:r>
              <a:rPr sz="1575" spc="348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Mini</a:t>
            </a:r>
            <a:r>
              <a:rPr sz="1575" spc="-9" baseline="-2612" dirty="0" smtClean="0">
                <a:latin typeface="Verdana"/>
                <a:cs typeface="Verdana"/>
              </a:rPr>
              <a:t>s</a:t>
            </a:r>
            <a:r>
              <a:rPr sz="1575" spc="4" baseline="-2612" dirty="0" smtClean="0">
                <a:latin typeface="Verdana"/>
                <a:cs typeface="Verdana"/>
              </a:rPr>
              <a:t>t</a:t>
            </a:r>
            <a:r>
              <a:rPr sz="1575" spc="-4" baseline="-2612" dirty="0" smtClean="0">
                <a:latin typeface="Verdana"/>
                <a:cs typeface="Verdana"/>
              </a:rPr>
              <a:t>e</a:t>
            </a:r>
            <a:r>
              <a:rPr sz="1575" spc="4" baseline="-2612" dirty="0" smtClean="0">
                <a:latin typeface="Verdana"/>
                <a:cs typeface="Verdana"/>
              </a:rPr>
              <a:t>r</a:t>
            </a:r>
            <a:r>
              <a:rPr sz="1575" spc="0" baseline="-2612" dirty="0" smtClean="0">
                <a:latin typeface="Verdana"/>
                <a:cs typeface="Verdana"/>
              </a:rPr>
              <a:t>io</a:t>
            </a:r>
            <a:endParaRPr sz="1050">
              <a:latin typeface="Verdana"/>
              <a:cs typeface="Verdana"/>
            </a:endParaRPr>
          </a:p>
          <a:p>
            <a:pPr marL="12700" marR="24036">
              <a:lnSpc>
                <a:spcPts val="1260"/>
              </a:lnSpc>
            </a:pPr>
            <a:r>
              <a:rPr sz="1575" spc="0" baseline="-2612" dirty="0" smtClean="0">
                <a:latin typeface="Verdana"/>
                <a:cs typeface="Verdana"/>
              </a:rPr>
              <a:t>Pú</a:t>
            </a:r>
            <a:r>
              <a:rPr sz="1575" spc="4" baseline="-2612" dirty="0" smtClean="0">
                <a:latin typeface="Verdana"/>
                <a:cs typeface="Verdana"/>
              </a:rPr>
              <a:t>b</a:t>
            </a:r>
            <a:r>
              <a:rPr sz="1575" spc="0" baseline="-2612" dirty="0" smtClean="0">
                <a:latin typeface="Verdana"/>
                <a:cs typeface="Verdana"/>
              </a:rPr>
              <a:t>li</a:t>
            </a:r>
            <a:r>
              <a:rPr sz="1575" spc="-4" baseline="-2612" dirty="0" smtClean="0">
                <a:latin typeface="Verdana"/>
                <a:cs typeface="Verdana"/>
              </a:rPr>
              <a:t>c</a:t>
            </a:r>
            <a:r>
              <a:rPr sz="1575" spc="0" baseline="-2612" dirty="0" smtClean="0">
                <a:latin typeface="Verdana"/>
                <a:cs typeface="Verdana"/>
              </a:rPr>
              <a:t>o</a:t>
            </a:r>
            <a:r>
              <a:rPr sz="1575" spc="-9" baseline="-2612" dirty="0" smtClean="0">
                <a:latin typeface="Verdana"/>
                <a:cs typeface="Verdana"/>
              </a:rPr>
              <a:t> </a:t>
            </a:r>
            <a:r>
              <a:rPr sz="1575" spc="-4" baseline="-2612" dirty="0" smtClean="0">
                <a:latin typeface="Verdana"/>
                <a:cs typeface="Verdana"/>
              </a:rPr>
              <a:t>o</a:t>
            </a:r>
            <a:r>
              <a:rPr sz="1575" spc="0" baseline="-2612" dirty="0" smtClean="0">
                <a:latin typeface="Verdana"/>
                <a:cs typeface="Verdana"/>
              </a:rPr>
              <a:t>b</a:t>
            </a:r>
            <a:r>
              <a:rPr sz="1575" spc="4" baseline="-2612" dirty="0" smtClean="0">
                <a:latin typeface="Verdana"/>
                <a:cs typeface="Verdana"/>
              </a:rPr>
              <a:t>t</a:t>
            </a:r>
            <a:r>
              <a:rPr sz="1575" spc="0" baseline="-2612" dirty="0" smtClean="0">
                <a:latin typeface="Verdana"/>
                <a:cs typeface="Verdana"/>
              </a:rPr>
              <a:t>uvo</a:t>
            </a:r>
            <a:r>
              <a:rPr sz="1575" spc="-19" baseline="-2612" dirty="0" smtClean="0">
                <a:latin typeface="Verdana"/>
                <a:cs typeface="Verdana"/>
              </a:rPr>
              <a:t> </a:t>
            </a:r>
            <a:r>
              <a:rPr sz="1575" spc="4" baseline="-2612" dirty="0" smtClean="0">
                <a:latin typeface="Verdana"/>
                <a:cs typeface="Verdana"/>
              </a:rPr>
              <a:t>u</a:t>
            </a:r>
            <a:r>
              <a:rPr sz="1575" spc="0" baseline="-2612" dirty="0" smtClean="0">
                <a:latin typeface="Verdana"/>
                <a:cs typeface="Verdana"/>
              </a:rPr>
              <a:t>n</a:t>
            </a:r>
            <a:r>
              <a:rPr sz="1575" spc="-4" baseline="-2612" dirty="0" smtClean="0">
                <a:latin typeface="Verdana"/>
                <a:cs typeface="Verdana"/>
              </a:rPr>
              <a:t> </a:t>
            </a:r>
            <a:r>
              <a:rPr sz="1575" spc="0" baseline="-2612" dirty="0" smtClean="0">
                <a:latin typeface="Verdana"/>
                <a:cs typeface="Verdana"/>
              </a:rPr>
              <a:t>11</a:t>
            </a:r>
            <a:r>
              <a:rPr sz="1575" spc="4" baseline="-2612" dirty="0" smtClean="0">
                <a:latin typeface="Verdana"/>
                <a:cs typeface="Verdana"/>
              </a:rPr>
              <a:t>%</a:t>
            </a:r>
            <a:r>
              <a:rPr sz="1575" spc="0" baseline="-2612" dirty="0" smtClean="0">
                <a:latin typeface="Verdana"/>
                <a:cs typeface="Verdana"/>
              </a:rPr>
              <a:t>.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95730" y="8921532"/>
            <a:ext cx="4079572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r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cci</a:t>
            </a:r>
            <a:r>
              <a:rPr sz="900" i="1" spc="4" dirty="0" smtClean="0">
                <a:latin typeface="Verdana"/>
                <a:cs typeface="Verdana"/>
              </a:rPr>
              <a:t>ó</a:t>
            </a:r>
            <a:r>
              <a:rPr sz="900" i="1" spc="0" dirty="0" smtClean="0">
                <a:latin typeface="Verdana"/>
                <a:cs typeface="Verdana"/>
              </a:rPr>
              <a:t>n</a:t>
            </a:r>
            <a:r>
              <a:rPr sz="900" i="1" spc="14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 Pla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-4" dirty="0" smtClean="0">
                <a:latin typeface="Verdana"/>
                <a:cs typeface="Verdana"/>
              </a:rPr>
              <a:t>f</a:t>
            </a:r>
            <a:r>
              <a:rPr sz="900" i="1" spc="4" dirty="0" smtClean="0">
                <a:latin typeface="Verdana"/>
                <a:cs typeface="Verdana"/>
              </a:rPr>
              <a:t>i</a:t>
            </a:r>
            <a:r>
              <a:rPr sz="900" i="1" spc="0" dirty="0" smtClean="0">
                <a:latin typeface="Verdana"/>
                <a:cs typeface="Verdana"/>
              </a:rPr>
              <a:t>cac</a:t>
            </a:r>
            <a:r>
              <a:rPr sz="900" i="1" spc="4" dirty="0" smtClean="0">
                <a:latin typeface="Verdana"/>
                <a:cs typeface="Verdana"/>
              </a:rPr>
              <a:t>ió</a:t>
            </a:r>
            <a:r>
              <a:rPr sz="900" i="1" spc="0" dirty="0" smtClean="0">
                <a:latin typeface="Verdana"/>
                <a:cs typeface="Verdana"/>
              </a:rPr>
              <a:t>n y</a:t>
            </a:r>
            <a:r>
              <a:rPr sz="900" i="1" spc="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D</a:t>
            </a:r>
            <a:r>
              <a:rPr sz="900" i="1" spc="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sarr</a:t>
            </a:r>
            <a:r>
              <a:rPr sz="900" i="1" spc="4" dirty="0" smtClean="0">
                <a:latin typeface="Verdana"/>
                <a:cs typeface="Verdana"/>
              </a:rPr>
              <a:t>oll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9" dirty="0" smtClean="0">
                <a:latin typeface="Verdana"/>
                <a:cs typeface="Verdana"/>
              </a:rPr>
              <a:t> </a:t>
            </a:r>
            <a:r>
              <a:rPr sz="900" i="1" spc="0" dirty="0" smtClean="0">
                <a:latin typeface="Verdana"/>
                <a:cs typeface="Verdana"/>
              </a:rPr>
              <a:t>/</a:t>
            </a:r>
            <a:r>
              <a:rPr sz="900" i="1" spc="-4" dirty="0" smtClean="0">
                <a:latin typeface="Verdana"/>
                <a:cs typeface="Verdana"/>
              </a:rPr>
              <a:t> D</a:t>
            </a:r>
            <a:r>
              <a:rPr sz="900" i="1" spc="4" dirty="0" smtClean="0">
                <a:latin typeface="Verdana"/>
                <a:cs typeface="Verdana"/>
              </a:rPr>
              <a:t>ep</a:t>
            </a:r>
            <a:r>
              <a:rPr sz="900" i="1" spc="0" dirty="0" smtClean="0">
                <a:latin typeface="Verdana"/>
                <a:cs typeface="Verdana"/>
              </a:rPr>
              <a:t>ar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ame</a:t>
            </a:r>
            <a:r>
              <a:rPr sz="900" i="1" spc="-4" dirty="0" smtClean="0">
                <a:latin typeface="Verdana"/>
                <a:cs typeface="Verdana"/>
              </a:rPr>
              <a:t>n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o</a:t>
            </a:r>
            <a:r>
              <a:rPr sz="900" i="1" spc="-9" dirty="0" smtClean="0">
                <a:latin typeface="Verdana"/>
                <a:cs typeface="Verdana"/>
              </a:rPr>
              <a:t> </a:t>
            </a:r>
            <a:r>
              <a:rPr sz="900" i="1" spc="4" dirty="0" smtClean="0">
                <a:latin typeface="Verdana"/>
                <a:cs typeface="Verdana"/>
              </a:rPr>
              <a:t>d</a:t>
            </a:r>
            <a:r>
              <a:rPr sz="900" i="1" spc="0" dirty="0" smtClean="0">
                <a:latin typeface="Verdana"/>
                <a:cs typeface="Verdana"/>
              </a:rPr>
              <a:t>e</a:t>
            </a:r>
            <a:r>
              <a:rPr sz="900" i="1" spc="-14" dirty="0" smtClean="0">
                <a:latin typeface="Verdana"/>
                <a:cs typeface="Verdana"/>
              </a:rPr>
              <a:t> </a:t>
            </a:r>
            <a:r>
              <a:rPr sz="900" i="1" spc="-4" dirty="0" smtClean="0">
                <a:latin typeface="Verdana"/>
                <a:cs typeface="Verdana"/>
              </a:rPr>
              <a:t>E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</a:t>
            </a:r>
            <a:r>
              <a:rPr sz="900" i="1" spc="0" dirty="0" smtClean="0">
                <a:latin typeface="Verdana"/>
                <a:cs typeface="Verdana"/>
              </a:rPr>
              <a:t>ad</a:t>
            </a:r>
            <a:r>
              <a:rPr sz="900" i="1" spc="4" dirty="0" smtClean="0">
                <a:latin typeface="Verdana"/>
                <a:cs typeface="Verdana"/>
              </a:rPr>
              <a:t>í</a:t>
            </a:r>
            <a:r>
              <a:rPr sz="900" i="1" spc="0" dirty="0" smtClean="0">
                <a:latin typeface="Verdana"/>
                <a:cs typeface="Verdana"/>
              </a:rPr>
              <a:t>s</a:t>
            </a:r>
            <a:r>
              <a:rPr sz="900" i="1" spc="4" dirty="0" smtClean="0">
                <a:latin typeface="Verdana"/>
                <a:cs typeface="Verdana"/>
              </a:rPr>
              <a:t>ti</a:t>
            </a:r>
            <a:r>
              <a:rPr sz="900" i="1" spc="0" dirty="0" smtClean="0">
                <a:latin typeface="Verdana"/>
                <a:cs typeface="Verdana"/>
              </a:rPr>
              <a:t>cas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44742" y="8921836"/>
            <a:ext cx="18879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35"/>
              </a:lnSpc>
              <a:spcBef>
                <a:spcPts val="51"/>
              </a:spcBef>
            </a:pPr>
            <a:r>
              <a:rPr sz="900" spc="4" dirty="0" smtClean="0">
                <a:latin typeface="Verdana"/>
                <a:cs typeface="Verdana"/>
              </a:rPr>
              <a:t>81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1389" y="2163083"/>
            <a:ext cx="2751376" cy="5824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870541">
              <a:lnSpc>
                <a:spcPct val="101277"/>
              </a:lnSpc>
              <a:spcBef>
                <a:spcPts val="1000"/>
              </a:spcBef>
            </a:pPr>
            <a:r>
              <a:rPr sz="1000" b="1" spc="-19" dirty="0" smtClean="0">
                <a:latin typeface="Verdana"/>
                <a:cs typeface="Verdana"/>
              </a:rPr>
              <a:t>D</a:t>
            </a:r>
            <a:r>
              <a:rPr sz="1000" b="1" spc="4" dirty="0" smtClean="0">
                <a:latin typeface="Verdana"/>
                <a:cs typeface="Verdana"/>
              </a:rPr>
              <a:t>E</a:t>
            </a:r>
            <a:r>
              <a:rPr sz="1000" b="1" spc="-25" dirty="0" smtClean="0">
                <a:latin typeface="Verdana"/>
                <a:cs typeface="Verdana"/>
              </a:rPr>
              <a:t>S</a:t>
            </a:r>
            <a:r>
              <a:rPr sz="1000" b="1" spc="25" dirty="0" smtClean="0">
                <a:latin typeface="Verdana"/>
                <a:cs typeface="Verdana"/>
              </a:rPr>
              <a:t>CR</a:t>
            </a:r>
            <a:r>
              <a:rPr sz="1000" b="1" spc="-44" dirty="0" smtClean="0">
                <a:latin typeface="Verdana"/>
                <a:cs typeface="Verdana"/>
              </a:rPr>
              <a:t>I</a:t>
            </a:r>
            <a:r>
              <a:rPr sz="1000" b="1" spc="14" dirty="0" smtClean="0">
                <a:latin typeface="Verdana"/>
                <a:cs typeface="Verdana"/>
              </a:rPr>
              <a:t>P</a:t>
            </a:r>
            <a:r>
              <a:rPr sz="1000" b="1" spc="25" dirty="0" smtClean="0">
                <a:latin typeface="Verdana"/>
                <a:cs typeface="Verdana"/>
              </a:rPr>
              <a:t>C</a:t>
            </a:r>
            <a:r>
              <a:rPr sz="1000" b="1" spc="-44" dirty="0" smtClean="0">
                <a:latin typeface="Verdana"/>
                <a:cs typeface="Verdana"/>
              </a:rPr>
              <a:t>I</a:t>
            </a:r>
            <a:r>
              <a:rPr sz="1000" b="1" spc="19" dirty="0" smtClean="0">
                <a:latin typeface="Verdana"/>
                <a:cs typeface="Verdana"/>
              </a:rPr>
              <a:t>Ó</a:t>
            </a:r>
            <a:r>
              <a:rPr sz="1000" b="1" spc="0" dirty="0" smtClean="0">
                <a:latin typeface="Verdana"/>
                <a:cs typeface="Verdana"/>
              </a:rPr>
              <a:t>N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92765" y="2163083"/>
            <a:ext cx="1360269" cy="5824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310963">
              <a:lnSpc>
                <a:spcPct val="101277"/>
              </a:lnSpc>
              <a:spcBef>
                <a:spcPts val="1000"/>
              </a:spcBef>
            </a:pPr>
            <a:r>
              <a:rPr sz="1000" b="1" spc="25" dirty="0" smtClean="0">
                <a:latin typeface="Verdana"/>
                <a:cs typeface="Verdana"/>
              </a:rPr>
              <a:t>C</a:t>
            </a:r>
            <a:r>
              <a:rPr sz="1000" b="1" spc="-25" dirty="0" smtClean="0">
                <a:latin typeface="Verdana"/>
                <a:cs typeface="Verdana"/>
              </a:rPr>
              <a:t>A</a:t>
            </a:r>
            <a:r>
              <a:rPr sz="1000" b="1" spc="-34" dirty="0" smtClean="0">
                <a:latin typeface="Verdana"/>
                <a:cs typeface="Verdana"/>
              </a:rPr>
              <a:t>N</a:t>
            </a: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-44" dirty="0" smtClean="0">
                <a:latin typeface="Verdana"/>
                <a:cs typeface="Verdana"/>
              </a:rPr>
              <a:t>I</a:t>
            </a:r>
            <a:r>
              <a:rPr sz="1000" b="1" spc="-19" dirty="0" smtClean="0">
                <a:latin typeface="Verdana"/>
                <a:cs typeface="Verdana"/>
              </a:rPr>
              <a:t>D</a:t>
            </a:r>
            <a:r>
              <a:rPr sz="1000" b="1" spc="-25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D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53035" y="2163083"/>
            <a:ext cx="1142440" cy="5824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L="474681" marR="464051" algn="ctr">
              <a:lnSpc>
                <a:spcPct val="101277"/>
              </a:lnSpc>
              <a:spcBef>
                <a:spcPts val="1000"/>
              </a:spcBef>
            </a:pPr>
            <a:r>
              <a:rPr sz="1000" b="1" spc="0" dirty="0" smtClean="0">
                <a:latin typeface="Verdana"/>
                <a:cs typeface="Verdana"/>
              </a:rPr>
              <a:t>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1389" y="2745578"/>
            <a:ext cx="2751376" cy="426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8"/>
              </a:spcBef>
            </a:pPr>
            <a:endParaRPr sz="1100"/>
          </a:p>
          <a:p>
            <a:pPr marL="23283">
              <a:lnSpc>
                <a:spcPct val="101277"/>
              </a:lnSpc>
            </a:pPr>
            <a:r>
              <a:rPr sz="1000" spc="19" dirty="0" smtClean="0">
                <a:latin typeface="Verdana"/>
                <a:cs typeface="Verdana"/>
              </a:rPr>
              <a:t>P</a:t>
            </a:r>
            <a:r>
              <a:rPr sz="1000" spc="25" dirty="0" smtClean="0">
                <a:latin typeface="Verdana"/>
                <a:cs typeface="Verdana"/>
              </a:rPr>
              <a:t>e</a:t>
            </a:r>
            <a:r>
              <a:rPr sz="1000" spc="-54" dirty="0" smtClean="0">
                <a:latin typeface="Verdana"/>
                <a:cs typeface="Verdana"/>
              </a:rPr>
              <a:t>r</a:t>
            </a:r>
            <a:r>
              <a:rPr sz="1000" spc="34" dirty="0" smtClean="0">
                <a:latin typeface="Verdana"/>
                <a:cs typeface="Verdana"/>
              </a:rPr>
              <a:t>s</a:t>
            </a:r>
            <a:r>
              <a:rPr sz="1000" spc="14" dirty="0" smtClean="0">
                <a:latin typeface="Verdana"/>
                <a:cs typeface="Verdana"/>
              </a:rPr>
              <a:t>o</a:t>
            </a:r>
            <a:r>
              <a:rPr sz="1000" spc="-9" dirty="0" smtClean="0">
                <a:latin typeface="Verdana"/>
                <a:cs typeface="Verdana"/>
              </a:rPr>
              <a:t>n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r>
              <a:rPr sz="1000" spc="-44" dirty="0" smtClean="0">
                <a:latin typeface="Verdana"/>
                <a:cs typeface="Verdana"/>
              </a:rPr>
              <a:t> </a:t>
            </a:r>
            <a:r>
              <a:rPr sz="1000" spc="19" dirty="0" smtClean="0">
                <a:latin typeface="Verdana"/>
                <a:cs typeface="Verdana"/>
              </a:rPr>
              <a:t>f</a:t>
            </a:r>
            <a:r>
              <a:rPr sz="1000" spc="34" dirty="0" smtClean="0">
                <a:latin typeface="Verdana"/>
                <a:cs typeface="Verdana"/>
              </a:rPr>
              <a:t>ísi</a:t>
            </a:r>
            <a:r>
              <a:rPr sz="1000" spc="-25" dirty="0" smtClean="0">
                <a:latin typeface="Verdana"/>
                <a:cs typeface="Verdana"/>
              </a:rPr>
              <a:t>c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2765" y="2745578"/>
            <a:ext cx="1360269" cy="426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8"/>
              </a:spcBef>
            </a:pPr>
            <a:endParaRPr sz="1100"/>
          </a:p>
          <a:p>
            <a:pPr marL="785117">
              <a:lnSpc>
                <a:spcPct val="101277"/>
              </a:lnSpc>
            </a:pPr>
            <a:r>
              <a:rPr sz="1000" spc="-14" dirty="0" smtClean="0">
                <a:latin typeface="Verdana"/>
                <a:cs typeface="Verdana"/>
              </a:rPr>
              <a:t>48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53035" y="2745578"/>
            <a:ext cx="1142440" cy="426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8"/>
              </a:spcBef>
            </a:pPr>
            <a:endParaRPr sz="1100"/>
          </a:p>
          <a:p>
            <a:pPr marL="544004">
              <a:lnSpc>
                <a:spcPct val="101277"/>
              </a:lnSpc>
            </a:pPr>
            <a:r>
              <a:rPr sz="1000" spc="-14" dirty="0" smtClean="0">
                <a:latin typeface="Verdana"/>
                <a:cs typeface="Verdana"/>
              </a:rPr>
              <a:t>87%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1389" y="3171901"/>
            <a:ext cx="2751376" cy="42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23283">
              <a:lnSpc>
                <a:spcPct val="101277"/>
              </a:lnSpc>
            </a:pPr>
            <a:r>
              <a:rPr sz="1000" spc="-29" dirty="0" smtClean="0">
                <a:latin typeface="Verdana"/>
                <a:cs typeface="Verdana"/>
              </a:rPr>
              <a:t>M</a:t>
            </a:r>
            <a:r>
              <a:rPr sz="1000" spc="34" dirty="0" smtClean="0">
                <a:latin typeface="Verdana"/>
                <a:cs typeface="Verdana"/>
              </a:rPr>
              <a:t>i</a:t>
            </a:r>
            <a:r>
              <a:rPr sz="1000" spc="-9" dirty="0" smtClean="0">
                <a:latin typeface="Verdana"/>
                <a:cs typeface="Verdana"/>
              </a:rPr>
              <a:t>n</a:t>
            </a:r>
            <a:r>
              <a:rPr sz="1000" spc="34" dirty="0" smtClean="0">
                <a:latin typeface="Verdana"/>
                <a:cs typeface="Verdana"/>
              </a:rPr>
              <a:t>is</a:t>
            </a:r>
            <a:r>
              <a:rPr sz="1000" spc="39" dirty="0" smtClean="0">
                <a:latin typeface="Verdana"/>
                <a:cs typeface="Verdana"/>
              </a:rPr>
              <a:t>t</a:t>
            </a:r>
            <a:r>
              <a:rPr sz="1000" spc="25" dirty="0" smtClean="0">
                <a:latin typeface="Verdana"/>
                <a:cs typeface="Verdana"/>
              </a:rPr>
              <a:t>e</a:t>
            </a:r>
            <a:r>
              <a:rPr sz="1000" spc="-54" dirty="0" smtClean="0">
                <a:latin typeface="Verdana"/>
                <a:cs typeface="Verdana"/>
              </a:rPr>
              <a:t>r</a:t>
            </a:r>
            <a:r>
              <a:rPr sz="1000" spc="34" dirty="0" smtClean="0">
                <a:latin typeface="Verdana"/>
                <a:cs typeface="Verdana"/>
              </a:rPr>
              <a:t>i</a:t>
            </a:r>
            <a:r>
              <a:rPr sz="1000" spc="0" dirty="0" smtClean="0">
                <a:latin typeface="Verdana"/>
                <a:cs typeface="Verdana"/>
              </a:rPr>
              <a:t>o</a:t>
            </a:r>
            <a:r>
              <a:rPr sz="1000" spc="-66" dirty="0" smtClean="0">
                <a:latin typeface="Verdana"/>
                <a:cs typeface="Verdana"/>
              </a:rPr>
              <a:t> </a:t>
            </a:r>
            <a:r>
              <a:rPr sz="1000" spc="19" dirty="0" smtClean="0">
                <a:latin typeface="Verdana"/>
                <a:cs typeface="Verdana"/>
              </a:rPr>
              <a:t>P</a:t>
            </a:r>
            <a:r>
              <a:rPr sz="1000" spc="-9" dirty="0" smtClean="0">
                <a:latin typeface="Verdana"/>
                <a:cs typeface="Verdana"/>
              </a:rPr>
              <a:t>ú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34" dirty="0" smtClean="0">
                <a:latin typeface="Verdana"/>
                <a:cs typeface="Verdana"/>
              </a:rPr>
              <a:t>li</a:t>
            </a:r>
            <a:r>
              <a:rPr sz="1000" spc="-25" dirty="0" smtClean="0">
                <a:latin typeface="Verdana"/>
                <a:cs typeface="Verdana"/>
              </a:rPr>
              <a:t>c</a:t>
            </a:r>
            <a:r>
              <a:rPr sz="1000" spc="0" dirty="0" smtClean="0">
                <a:latin typeface="Verdana"/>
                <a:cs typeface="Verdana"/>
              </a:rPr>
              <a:t>o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92765" y="3171901"/>
            <a:ext cx="1360269" cy="42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86272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6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53035" y="3171901"/>
            <a:ext cx="1142440" cy="42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91"/>
              </a:spcBef>
            </a:pPr>
            <a:endParaRPr sz="1100"/>
          </a:p>
          <a:p>
            <a:pPr marL="544004">
              <a:lnSpc>
                <a:spcPct val="101277"/>
              </a:lnSpc>
            </a:pPr>
            <a:r>
              <a:rPr sz="1000" spc="-14" dirty="0" smtClean="0">
                <a:latin typeface="Verdana"/>
                <a:cs typeface="Verdana"/>
              </a:rPr>
              <a:t>11%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1389" y="3598594"/>
            <a:ext cx="2751376" cy="4263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9"/>
              </a:spcBef>
            </a:pPr>
            <a:endParaRPr sz="1100"/>
          </a:p>
          <a:p>
            <a:pPr marL="23283">
              <a:lnSpc>
                <a:spcPct val="101277"/>
              </a:lnSpc>
            </a:pPr>
            <a:r>
              <a:rPr sz="1000" spc="-29" dirty="0" smtClean="0">
                <a:latin typeface="Verdana"/>
                <a:cs typeface="Verdana"/>
              </a:rPr>
              <a:t>M</a:t>
            </a:r>
            <a:r>
              <a:rPr sz="1000" spc="34" dirty="0" smtClean="0">
                <a:latin typeface="Verdana"/>
                <a:cs typeface="Verdana"/>
              </a:rPr>
              <a:t>i</a:t>
            </a:r>
            <a:r>
              <a:rPr sz="1000" spc="-9" dirty="0" smtClean="0">
                <a:latin typeface="Verdana"/>
                <a:cs typeface="Verdana"/>
              </a:rPr>
              <a:t>n</a:t>
            </a:r>
            <a:r>
              <a:rPr sz="1000" spc="34" dirty="0" smtClean="0">
                <a:latin typeface="Verdana"/>
                <a:cs typeface="Verdana"/>
              </a:rPr>
              <a:t>is</a:t>
            </a:r>
            <a:r>
              <a:rPr sz="1000" spc="39" dirty="0" smtClean="0">
                <a:latin typeface="Verdana"/>
                <a:cs typeface="Verdana"/>
              </a:rPr>
              <a:t>t</a:t>
            </a:r>
            <a:r>
              <a:rPr sz="1000" spc="25" dirty="0" smtClean="0">
                <a:latin typeface="Verdana"/>
                <a:cs typeface="Verdana"/>
              </a:rPr>
              <a:t>e</a:t>
            </a:r>
            <a:r>
              <a:rPr sz="1000" spc="-54" dirty="0" smtClean="0">
                <a:latin typeface="Verdana"/>
                <a:cs typeface="Verdana"/>
              </a:rPr>
              <a:t>r</a:t>
            </a:r>
            <a:r>
              <a:rPr sz="1000" spc="34" dirty="0" smtClean="0">
                <a:latin typeface="Verdana"/>
                <a:cs typeface="Verdana"/>
              </a:rPr>
              <a:t>i</a:t>
            </a:r>
            <a:r>
              <a:rPr sz="1000" spc="0" dirty="0" smtClean="0">
                <a:latin typeface="Verdana"/>
                <a:cs typeface="Verdana"/>
              </a:rPr>
              <a:t>o</a:t>
            </a:r>
            <a:r>
              <a:rPr sz="1000" spc="-66" dirty="0" smtClean="0">
                <a:latin typeface="Verdana"/>
                <a:cs typeface="Verdana"/>
              </a:rPr>
              <a:t> </a:t>
            </a:r>
            <a:r>
              <a:rPr sz="1000" spc="0" dirty="0" smtClean="0">
                <a:latin typeface="Verdana"/>
                <a:cs typeface="Verdana"/>
              </a:rPr>
              <a:t>de</a:t>
            </a:r>
            <a:r>
              <a:rPr sz="1000" spc="15" dirty="0" smtClean="0">
                <a:latin typeface="Verdana"/>
                <a:cs typeface="Verdana"/>
              </a:rPr>
              <a:t> </a:t>
            </a:r>
            <a:r>
              <a:rPr sz="1000" spc="0" dirty="0" smtClean="0">
                <a:latin typeface="Verdana"/>
                <a:cs typeface="Verdana"/>
              </a:rPr>
              <a:t>Ad</a:t>
            </a:r>
            <a:r>
              <a:rPr sz="1000" spc="-34" dirty="0" smtClean="0">
                <a:latin typeface="Verdana"/>
                <a:cs typeface="Verdana"/>
              </a:rPr>
              <a:t>m</a:t>
            </a:r>
            <a:r>
              <a:rPr sz="1000" spc="34" dirty="0" smtClean="0">
                <a:latin typeface="Verdana"/>
                <a:cs typeface="Verdana"/>
              </a:rPr>
              <a:t>i</a:t>
            </a:r>
            <a:r>
              <a:rPr sz="1000" spc="-9" dirty="0" smtClean="0">
                <a:latin typeface="Verdana"/>
                <a:cs typeface="Verdana"/>
              </a:rPr>
              <a:t>n</a:t>
            </a:r>
            <a:r>
              <a:rPr sz="1000" spc="34" dirty="0" smtClean="0">
                <a:latin typeface="Verdana"/>
                <a:cs typeface="Verdana"/>
              </a:rPr>
              <a:t>is</a:t>
            </a:r>
            <a:r>
              <a:rPr sz="1000" spc="39" dirty="0" smtClean="0">
                <a:latin typeface="Verdana"/>
                <a:cs typeface="Verdana"/>
              </a:rPr>
              <a:t>t</a:t>
            </a:r>
            <a:r>
              <a:rPr sz="1000" spc="-53" dirty="0" smtClean="0">
                <a:latin typeface="Verdana"/>
                <a:cs typeface="Verdana"/>
              </a:rPr>
              <a:t>r</a:t>
            </a:r>
            <a:r>
              <a:rPr sz="1000" spc="19" dirty="0" smtClean="0">
                <a:latin typeface="Verdana"/>
                <a:cs typeface="Verdana"/>
              </a:rPr>
              <a:t>a</a:t>
            </a:r>
            <a:r>
              <a:rPr sz="1000" spc="-24" dirty="0" smtClean="0">
                <a:latin typeface="Verdana"/>
                <a:cs typeface="Verdana"/>
              </a:rPr>
              <a:t>c</a:t>
            </a:r>
            <a:r>
              <a:rPr sz="1000" spc="34" dirty="0" smtClean="0">
                <a:latin typeface="Verdana"/>
                <a:cs typeface="Verdana"/>
              </a:rPr>
              <a:t>i</a:t>
            </a:r>
            <a:r>
              <a:rPr sz="1000" spc="14" dirty="0" smtClean="0">
                <a:latin typeface="Verdana"/>
                <a:cs typeface="Verdana"/>
              </a:rPr>
              <a:t>ó</a:t>
            </a:r>
            <a:r>
              <a:rPr sz="1000" spc="0" dirty="0" smtClean="0">
                <a:latin typeface="Verdana"/>
                <a:cs typeface="Verdana"/>
              </a:rPr>
              <a:t>n</a:t>
            </a:r>
            <a:r>
              <a:rPr sz="1000" spc="13" dirty="0" smtClean="0">
                <a:latin typeface="Verdana"/>
                <a:cs typeface="Verdana"/>
              </a:rPr>
              <a:t> </a:t>
            </a:r>
            <a:r>
              <a:rPr sz="1000" spc="19" dirty="0" smtClean="0">
                <a:latin typeface="Verdana"/>
                <a:cs typeface="Verdana"/>
              </a:rPr>
              <a:t>P</a:t>
            </a:r>
            <a:r>
              <a:rPr sz="1000" spc="-9" dirty="0" smtClean="0">
                <a:latin typeface="Verdana"/>
                <a:cs typeface="Verdana"/>
              </a:rPr>
              <a:t>ú</a:t>
            </a:r>
            <a:r>
              <a:rPr sz="1000" spc="0" dirty="0" smtClean="0">
                <a:latin typeface="Verdana"/>
                <a:cs typeface="Verdana"/>
              </a:rPr>
              <a:t>b</a:t>
            </a:r>
            <a:r>
              <a:rPr sz="1000" spc="34" dirty="0" smtClean="0">
                <a:latin typeface="Verdana"/>
                <a:cs typeface="Verdana"/>
              </a:rPr>
              <a:t>li</a:t>
            </a:r>
            <a:r>
              <a:rPr sz="1000" spc="-25" dirty="0" smtClean="0">
                <a:latin typeface="Verdana"/>
                <a:cs typeface="Verdana"/>
              </a:rPr>
              <a:t>c</a:t>
            </a:r>
            <a:r>
              <a:rPr sz="1000" spc="0" dirty="0" smtClean="0">
                <a:latin typeface="Verdana"/>
                <a:cs typeface="Verdana"/>
              </a:rPr>
              <a:t>a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2765" y="3598594"/>
            <a:ext cx="1360269" cy="4263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9"/>
              </a:spcBef>
            </a:pPr>
            <a:endParaRPr sz="1100"/>
          </a:p>
          <a:p>
            <a:pPr marL="862728">
              <a:lnSpc>
                <a:spcPct val="101277"/>
              </a:lnSpc>
            </a:pPr>
            <a:r>
              <a:rPr sz="1000" spc="0" dirty="0" smtClean="0">
                <a:latin typeface="Verdana"/>
                <a:cs typeface="Verdana"/>
              </a:rPr>
              <a:t>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3035" y="3598594"/>
            <a:ext cx="1142440" cy="4263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89"/>
              </a:spcBef>
            </a:pPr>
            <a:endParaRPr sz="1100"/>
          </a:p>
          <a:p>
            <a:pPr marL="621615">
              <a:lnSpc>
                <a:spcPct val="101277"/>
              </a:lnSpc>
            </a:pPr>
            <a:r>
              <a:rPr sz="1000" spc="-14" dirty="0" smtClean="0">
                <a:latin typeface="Verdana"/>
                <a:cs typeface="Verdana"/>
              </a:rPr>
              <a:t>2%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0000000" y="4066113"/>
            <a:ext cx="0" cy="360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841389" y="4066113"/>
            <a:ext cx="2751376" cy="360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"/>
              </a:spcBef>
            </a:pPr>
            <a:endParaRPr sz="800"/>
          </a:p>
          <a:p>
            <a:pPr marL="1104369" marR="1133776" algn="ctr">
              <a:lnSpc>
                <a:spcPct val="101277"/>
              </a:lnSpc>
            </a:pP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19" dirty="0" smtClean="0">
                <a:latin typeface="Verdana"/>
                <a:cs typeface="Verdana"/>
              </a:rPr>
              <a:t>O</a:t>
            </a:r>
            <a:r>
              <a:rPr sz="1000" b="1" spc="64" dirty="0" smtClean="0">
                <a:latin typeface="Verdana"/>
                <a:cs typeface="Verdana"/>
              </a:rPr>
              <a:t>T</a:t>
            </a:r>
            <a:r>
              <a:rPr sz="1000" b="1" spc="-25" dirty="0" smtClean="0">
                <a:latin typeface="Verdana"/>
                <a:cs typeface="Verdana"/>
              </a:rPr>
              <a:t>A</a:t>
            </a:r>
            <a:r>
              <a:rPr sz="1000" b="1" spc="0" dirty="0" smtClean="0">
                <a:latin typeface="Verdana"/>
                <a:cs typeface="Verdana"/>
              </a:rPr>
              <a:t>L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2765" y="4066113"/>
            <a:ext cx="1360269" cy="360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"/>
              </a:spcBef>
            </a:pPr>
            <a:endParaRPr sz="800"/>
          </a:p>
          <a:p>
            <a:pPr marL="769388">
              <a:lnSpc>
                <a:spcPct val="101277"/>
              </a:lnSpc>
            </a:pPr>
            <a:r>
              <a:rPr sz="1000" b="1" spc="-25" dirty="0" smtClean="0">
                <a:latin typeface="Verdana"/>
                <a:cs typeface="Verdana"/>
              </a:rPr>
              <a:t>55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35" y="4066113"/>
            <a:ext cx="1142440" cy="360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3"/>
              </a:spcBef>
            </a:pPr>
            <a:endParaRPr sz="800"/>
          </a:p>
          <a:p>
            <a:pPr marL="419619">
              <a:lnSpc>
                <a:spcPct val="101277"/>
              </a:lnSpc>
            </a:pPr>
            <a:r>
              <a:rPr sz="1000" b="1" spc="-25" dirty="0" smtClean="0">
                <a:latin typeface="Verdana"/>
                <a:cs typeface="Verdana"/>
              </a:rPr>
              <a:t>100%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754</Words>
  <Application>Microsoft Office PowerPoint</Application>
  <PresentationFormat>Presentación en pantalla (4:3)</PresentationFormat>
  <Paragraphs>290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Bladimil Alberto Fantasía Berroa</cp:lastModifiedBy>
  <cp:revision>1</cp:revision>
  <dcterms:modified xsi:type="dcterms:W3CDTF">2022-01-06T19:25:38Z</dcterms:modified>
</cp:coreProperties>
</file>